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2" r:id="rId11"/>
    <p:sldId id="263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558" y="-114"/>
      </p:cViewPr>
      <p:guideLst>
        <p:guide orient="horz" pos="21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830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830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415" marR="18415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9787B-5D71-4BA8-A047-FCE5C6CD3729}" type="slidenum">
              <a:rPr lang="ru-RU" smtClean="0"/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3A8836C1-8400-4B88-9C4D-27092AE8EA1E}" type="datetimeFigureOut">
              <a:rPr lang="ru-RU" smtClean="0"/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F209787B-5D71-4BA8-A047-FCE5C6CD372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430" indent="-265430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 panose="05020102010507070707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295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 panose="020B0604030504040204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130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 panose="05020102010507070707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55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 panose="020B0604030504040204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345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53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Художественный текст на уроках биологии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229200"/>
            <a:ext cx="7772400" cy="914400"/>
          </a:xfrm>
        </p:spPr>
        <p:txBody>
          <a:bodyPr>
            <a:normAutofit fontScale="50000"/>
          </a:bodyPr>
          <a:lstStyle/>
          <a:p>
            <a:pPr algn="r"/>
            <a:r>
              <a:rPr lang="ru-RU" dirty="0" smtClean="0"/>
              <a:t>Казнабаева Т.Г.</a:t>
            </a:r>
            <a:endParaRPr lang="ru-RU" dirty="0" smtClean="0"/>
          </a:p>
          <a:p>
            <a:pPr algn="r"/>
            <a:r>
              <a:rPr lang="ru-RU" dirty="0" smtClean="0"/>
              <a:t>учитель биологии</a:t>
            </a:r>
            <a:endParaRPr lang="ru-RU" dirty="0" smtClean="0"/>
          </a:p>
          <a:p>
            <a:pPr algn="r"/>
            <a:r>
              <a:rPr lang="ru-RU" dirty="0" smtClean="0"/>
              <a:t>МАОУ « Уральская СОШ»</a:t>
            </a:r>
            <a:endParaRPr lang="ru-RU" dirty="0" smtClean="0"/>
          </a:p>
          <a:p>
            <a:pPr algn="r"/>
            <a:r>
              <a:rPr lang="ru-RU" dirty="0" smtClean="0"/>
              <a:t>Кваркенский район</a:t>
            </a:r>
            <a:endParaRPr lang="ru-RU" dirty="0" smtClean="0"/>
          </a:p>
          <a:p>
            <a:pPr algn="r"/>
            <a:r>
              <a:rPr lang="ru-RU" dirty="0" smtClean="0"/>
              <a:t>Оренбургская область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05" y="486410"/>
            <a:ext cx="8183880" cy="490220"/>
          </a:xfrm>
        </p:spPr>
        <p:txBody>
          <a:bodyPr/>
          <a:lstStyle/>
          <a:p>
            <a:pPr algn="ctr"/>
            <a:r>
              <a:rPr lang="ru-RU" sz="2000" dirty="0"/>
              <a:t>Загадки. Б. Заходер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360" y="848360"/>
            <a:ext cx="4575175" cy="5093335"/>
          </a:xfrm>
        </p:spPr>
        <p:txBody>
          <a:bodyPr>
            <a:normAutofit fontScale="25000"/>
          </a:bodyPr>
          <a:lstStyle/>
          <a:p>
            <a:pPr marL="0" indent="0" algn="l">
              <a:buNone/>
            </a:pPr>
            <a:r>
              <a:rPr lang="en-US" altLang="en-US" sz="5600" dirty="0"/>
              <a:t>Они</a:t>
            </a:r>
            <a:r>
              <a:rPr lang="en-US" altLang="ru-RU" sz="5600" dirty="0"/>
              <a:t> </a:t>
            </a:r>
            <a:r>
              <a:rPr lang="en-US" altLang="en-US" sz="5600" dirty="0"/>
              <a:t>все</a:t>
            </a:r>
            <a:r>
              <a:rPr lang="en-US" altLang="ru-RU" sz="5600" dirty="0"/>
              <a:t> — </a:t>
            </a:r>
            <a:r>
              <a:rPr lang="en-US" altLang="en-US" sz="5600" dirty="0"/>
              <a:t>живые</a:t>
            </a:r>
            <a:r>
              <a:rPr lang="en-US" altLang="ru-RU" sz="5600" dirty="0"/>
              <a:t>,</a:t>
            </a:r>
            <a:r>
              <a:rPr lang="ru-RU" altLang="en-US" sz="5600" dirty="0"/>
              <a:t> </a:t>
            </a:r>
            <a:r>
              <a:rPr lang="en-US" altLang="en-US" sz="5600" dirty="0"/>
              <a:t>с</a:t>
            </a:r>
            <a:r>
              <a:rPr lang="en-US" altLang="ru-RU" sz="5600" dirty="0"/>
              <a:t> </a:t>
            </a:r>
            <a:r>
              <a:rPr lang="en-US" altLang="en-US" sz="5600" dirty="0"/>
              <a:t>хвостами</a:t>
            </a:r>
            <a:r>
              <a:rPr lang="en-US" altLang="ru-RU" sz="5600" dirty="0"/>
              <a:t>, </a:t>
            </a:r>
            <a:r>
              <a:rPr lang="en-US" altLang="en-US" sz="5600" dirty="0"/>
              <a:t>усами</a:t>
            </a:r>
            <a:r>
              <a:rPr lang="en-US" altLang="ru-RU" sz="5600" dirty="0"/>
              <a:t>,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Бегать</a:t>
            </a:r>
            <a:r>
              <a:rPr lang="en-US" altLang="ru-RU" sz="5600" dirty="0"/>
              <a:t> </a:t>
            </a:r>
            <a:r>
              <a:rPr lang="en-US" altLang="en-US" sz="5600" dirty="0"/>
              <a:t>умеют</a:t>
            </a:r>
            <a:r>
              <a:rPr lang="en-US" altLang="ru-RU" sz="5600" dirty="0"/>
              <a:t> </a:t>
            </a:r>
            <a:r>
              <a:rPr lang="en-US" altLang="en-US" sz="5600" dirty="0"/>
              <a:t>они</a:t>
            </a:r>
            <a:r>
              <a:rPr lang="en-US" altLang="ru-RU" sz="5600" dirty="0"/>
              <a:t> </a:t>
            </a:r>
            <a:r>
              <a:rPr lang="en-US" altLang="en-US" sz="5600" dirty="0"/>
              <a:t>и</a:t>
            </a:r>
            <a:r>
              <a:rPr lang="en-US" altLang="ru-RU" sz="5600" dirty="0"/>
              <a:t> </a:t>
            </a:r>
            <a:r>
              <a:rPr lang="en-US" altLang="en-US" sz="5600" dirty="0"/>
              <a:t>летать</a:t>
            </a:r>
            <a:r>
              <a:rPr lang="en-US" altLang="ru-RU" sz="5600" dirty="0"/>
              <a:t>,</a:t>
            </a:r>
            <a:endParaRPr lang="en-US" altLang="ru-RU" sz="5600" dirty="0"/>
          </a:p>
          <a:p>
            <a:pPr marL="0" indent="0" algn="l">
              <a:buNone/>
            </a:pPr>
            <a:r>
              <a:rPr lang="ru-RU" altLang="en-US" sz="5600" dirty="0"/>
              <a:t>П</a:t>
            </a:r>
            <a:r>
              <a:rPr lang="en-US" altLang="en-US" sz="5600" dirty="0"/>
              <a:t>олзать</a:t>
            </a:r>
            <a:r>
              <a:rPr lang="en-US" altLang="ru-RU" sz="5600" dirty="0"/>
              <a:t> </a:t>
            </a:r>
            <a:r>
              <a:rPr lang="en-US" altLang="en-US" sz="5600" dirty="0"/>
              <a:t>и</a:t>
            </a:r>
            <a:r>
              <a:rPr lang="en-US" altLang="ru-RU" sz="5600" dirty="0"/>
              <a:t> </a:t>
            </a:r>
            <a:r>
              <a:rPr lang="en-US" altLang="en-US" sz="5600" dirty="0"/>
              <a:t>плавать</a:t>
            </a:r>
            <a:r>
              <a:rPr lang="en-US" altLang="ru-RU" sz="5600" dirty="0"/>
              <a:t>,</a:t>
            </a:r>
            <a:r>
              <a:rPr lang="ru-RU" altLang="en-US" sz="5600" dirty="0"/>
              <a:t> </a:t>
            </a:r>
            <a:r>
              <a:rPr lang="en-US" altLang="en-US" sz="5600" dirty="0"/>
              <a:t>кусать</a:t>
            </a:r>
            <a:r>
              <a:rPr lang="en-US" altLang="ru-RU" sz="5600" dirty="0"/>
              <a:t> </a:t>
            </a:r>
            <a:r>
              <a:rPr lang="en-US" altLang="en-US" sz="5600" dirty="0"/>
              <a:t>и</a:t>
            </a:r>
            <a:r>
              <a:rPr lang="en-US" altLang="ru-RU" sz="5600" dirty="0"/>
              <a:t> </a:t>
            </a:r>
            <a:r>
              <a:rPr lang="en-US" altLang="en-US" sz="5600" dirty="0"/>
              <a:t>хватать</a:t>
            </a:r>
            <a:r>
              <a:rPr lang="en-US" altLang="ru-RU" sz="5600" dirty="0"/>
              <a:t>.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Они</a:t>
            </a:r>
            <a:r>
              <a:rPr lang="en-US" altLang="ru-RU" sz="5600" dirty="0"/>
              <a:t> </a:t>
            </a:r>
            <a:r>
              <a:rPr lang="en-US" altLang="en-US" sz="5600" dirty="0"/>
              <a:t>мохнатые</a:t>
            </a:r>
            <a:r>
              <a:rPr lang="en-US" altLang="ru-RU" sz="5600" dirty="0"/>
              <a:t>, </a:t>
            </a:r>
            <a:r>
              <a:rPr lang="en-US" altLang="en-US" sz="5600" dirty="0"/>
              <a:t>они</a:t>
            </a:r>
            <a:r>
              <a:rPr lang="en-US" altLang="ru-RU" sz="5600" dirty="0"/>
              <a:t> </a:t>
            </a:r>
            <a:r>
              <a:rPr lang="en-US" altLang="en-US" sz="5600" dirty="0"/>
              <a:t>и</a:t>
            </a:r>
            <a:r>
              <a:rPr lang="en-US" altLang="ru-RU" sz="5600" dirty="0"/>
              <a:t> </a:t>
            </a:r>
            <a:r>
              <a:rPr lang="en-US" altLang="en-US" sz="5600" dirty="0"/>
              <a:t>пернатые</a:t>
            </a:r>
            <a:r>
              <a:rPr lang="en-US" altLang="ru-RU" sz="5600" dirty="0"/>
              <a:t>,</a:t>
            </a:r>
            <a:endParaRPr lang="en-US" altLang="ru-RU" sz="5600" dirty="0"/>
          </a:p>
          <a:p>
            <a:pPr marL="0" indent="0" algn="l">
              <a:buNone/>
            </a:pPr>
            <a:r>
              <a:rPr lang="ru-RU" altLang="en-US" sz="5600" dirty="0"/>
              <a:t>О</a:t>
            </a:r>
            <a:r>
              <a:rPr lang="en-US" altLang="en-US" sz="5600" dirty="0"/>
              <a:t>ни</a:t>
            </a:r>
            <a:r>
              <a:rPr lang="en-US" altLang="ru-RU" sz="5600" dirty="0"/>
              <a:t> </a:t>
            </a:r>
            <a:r>
              <a:rPr lang="en-US" altLang="en-US" sz="5600" dirty="0"/>
              <a:t>и</a:t>
            </a:r>
            <a:r>
              <a:rPr lang="en-US" altLang="ru-RU" sz="5600" dirty="0"/>
              <a:t> </a:t>
            </a:r>
            <a:r>
              <a:rPr lang="en-US" altLang="en-US" sz="5600" dirty="0"/>
              <a:t>стройны</a:t>
            </a:r>
            <a:r>
              <a:rPr lang="en-US" altLang="ru-RU" sz="5600" dirty="0"/>
              <a:t>, </a:t>
            </a:r>
            <a:r>
              <a:rPr lang="en-US" altLang="en-US" sz="5600" dirty="0"/>
              <a:t>но</a:t>
            </a:r>
            <a:r>
              <a:rPr lang="en-US" altLang="ru-RU" sz="5600" dirty="0"/>
              <a:t> </a:t>
            </a:r>
            <a:r>
              <a:rPr lang="en-US" altLang="en-US" sz="5600" dirty="0"/>
              <a:t>бывают</a:t>
            </a:r>
            <a:r>
              <a:rPr lang="en-US" altLang="ru-RU" sz="5600" dirty="0"/>
              <a:t> </a:t>
            </a:r>
            <a:r>
              <a:rPr lang="en-US" altLang="en-US" sz="5600" dirty="0"/>
              <a:t>горбатые</a:t>
            </a:r>
            <a:r>
              <a:rPr lang="en-US" altLang="ru-RU" sz="5600" dirty="0"/>
              <a:t>.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Добрые</a:t>
            </a:r>
            <a:r>
              <a:rPr lang="en-US" altLang="ru-RU" sz="5600" dirty="0"/>
              <a:t>, </a:t>
            </a:r>
            <a:r>
              <a:rPr lang="en-US" altLang="en-US" sz="5600" dirty="0"/>
              <a:t>злые</a:t>
            </a:r>
            <a:r>
              <a:rPr lang="en-US" altLang="ru-RU" sz="5600" dirty="0"/>
              <a:t>, </a:t>
            </a:r>
            <a:r>
              <a:rPr lang="en-US" altLang="en-US" sz="5600" dirty="0"/>
              <a:t>наземные</a:t>
            </a:r>
            <a:r>
              <a:rPr lang="en-US" altLang="ru-RU" sz="5600" dirty="0"/>
              <a:t>, </a:t>
            </a:r>
            <a:r>
              <a:rPr lang="en-US" altLang="en-US" sz="5600" dirty="0"/>
              <a:t>водные</a:t>
            </a:r>
            <a:r>
              <a:rPr lang="en-US" altLang="ru-RU" sz="5600" dirty="0"/>
              <a:t>.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Кто</a:t>
            </a:r>
            <a:r>
              <a:rPr lang="en-US" altLang="ru-RU" sz="5600" dirty="0"/>
              <a:t> </a:t>
            </a:r>
            <a:r>
              <a:rPr lang="en-US" altLang="en-US" sz="5600" dirty="0"/>
              <a:t>же</a:t>
            </a:r>
            <a:r>
              <a:rPr lang="en-US" altLang="ru-RU" sz="5600" dirty="0"/>
              <a:t> </a:t>
            </a:r>
            <a:r>
              <a:rPr lang="en-US" altLang="en-US" sz="5600" dirty="0"/>
              <a:t>они</a:t>
            </a:r>
            <a:r>
              <a:rPr lang="en-US" altLang="ru-RU" sz="5600" dirty="0"/>
              <a:t>, </a:t>
            </a:r>
            <a:r>
              <a:rPr lang="en-US" altLang="en-US" sz="5600" dirty="0"/>
              <a:t>догадались</a:t>
            </a:r>
            <a:r>
              <a:rPr lang="en-US" altLang="ru-RU" sz="5600" dirty="0"/>
              <a:t>?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ru-RU" sz="5600" dirty="0"/>
              <a:t>(</a:t>
            </a:r>
            <a:r>
              <a:rPr lang="en-US" altLang="en-US" sz="5600" dirty="0"/>
              <a:t>Животные</a:t>
            </a:r>
            <a:r>
              <a:rPr lang="en-US" altLang="ru-RU" sz="5600" dirty="0"/>
              <a:t>)</a:t>
            </a:r>
            <a:endParaRPr lang="en-US" altLang="ru-RU" sz="5600" dirty="0"/>
          </a:p>
          <a:p>
            <a:pPr marL="0" indent="0" algn="l">
              <a:buNone/>
            </a:pPr>
            <a:endParaRPr lang="en-US" altLang="en-US" sz="5600" dirty="0"/>
          </a:p>
          <a:p>
            <a:pPr marL="0" indent="0" algn="l">
              <a:buNone/>
            </a:pPr>
            <a:r>
              <a:rPr lang="en-US" altLang="en-US" sz="5600" dirty="0"/>
              <a:t>Я</a:t>
            </a:r>
            <a:r>
              <a:rPr lang="en-US" altLang="ru-RU" sz="5600" dirty="0"/>
              <a:t> </a:t>
            </a:r>
            <a:r>
              <a:rPr lang="en-US" altLang="en-US" sz="5600" dirty="0"/>
              <a:t>видел</a:t>
            </a:r>
            <a:r>
              <a:rPr lang="en-US" altLang="ru-RU" sz="5600" dirty="0"/>
              <a:t> </a:t>
            </a:r>
            <a:r>
              <a:rPr lang="en-US" altLang="en-US" sz="5600" dirty="0"/>
              <a:t>в</a:t>
            </a:r>
            <a:r>
              <a:rPr lang="en-US" altLang="ru-RU" sz="5600" dirty="0"/>
              <a:t> </a:t>
            </a:r>
            <a:r>
              <a:rPr lang="en-US" altLang="en-US" sz="5600" dirty="0"/>
              <a:t>море</a:t>
            </a:r>
            <a:r>
              <a:rPr lang="en-US" altLang="ru-RU" sz="5600" dirty="0"/>
              <a:t> </a:t>
            </a:r>
            <a:r>
              <a:rPr lang="en-US" altLang="en-US" sz="5600" dirty="0"/>
              <a:t>чудо</a:t>
            </a:r>
            <a:r>
              <a:rPr lang="en-US" altLang="ru-RU" sz="5600" dirty="0"/>
              <a:t>-</a:t>
            </a:r>
            <a:r>
              <a:rPr lang="en-US" altLang="en-US" sz="5600" dirty="0"/>
              <a:t>диво</a:t>
            </a:r>
            <a:r>
              <a:rPr lang="en-US" altLang="ru-RU" sz="5600" dirty="0"/>
              <a:t>:</a:t>
            </a:r>
            <a:r>
              <a:rPr lang="ru-RU" altLang="en-US" sz="5600" dirty="0"/>
              <a:t> </a:t>
            </a:r>
            <a:r>
              <a:rPr lang="en-US" altLang="en-US" sz="5600" dirty="0"/>
              <a:t>в</a:t>
            </a:r>
            <a:r>
              <a:rPr lang="en-US" altLang="ru-RU" sz="5600" dirty="0"/>
              <a:t> </a:t>
            </a:r>
            <a:r>
              <a:rPr lang="en-US" altLang="en-US" sz="5600" dirty="0"/>
              <a:t>воде</a:t>
            </a:r>
            <a:r>
              <a:rPr lang="en-US" altLang="ru-RU" sz="5600" dirty="0"/>
              <a:t> </a:t>
            </a:r>
            <a:r>
              <a:rPr lang="en-US" altLang="en-US" sz="5600" dirty="0"/>
              <a:t>животное</a:t>
            </a:r>
            <a:r>
              <a:rPr lang="en-US" altLang="ru-RU" sz="5600" dirty="0"/>
              <a:t>-</a:t>
            </a:r>
            <a:r>
              <a:rPr lang="en-US" altLang="en-US" sz="5600" dirty="0"/>
              <a:t>чернила</a:t>
            </a:r>
            <a:r>
              <a:rPr lang="en-US" altLang="ru-RU" sz="5600" dirty="0"/>
              <a:t>.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ru-RU" sz="5600" dirty="0"/>
              <a:t>(</a:t>
            </a:r>
            <a:r>
              <a:rPr lang="en-US" altLang="en-US" sz="5600" dirty="0"/>
              <a:t>Осьминог</a:t>
            </a:r>
            <a:r>
              <a:rPr lang="en-US" altLang="ru-RU" sz="5600" dirty="0"/>
              <a:t> </a:t>
            </a:r>
            <a:r>
              <a:rPr lang="en-US" altLang="en-US" sz="5600" dirty="0"/>
              <a:t>с</a:t>
            </a:r>
            <a:r>
              <a:rPr lang="en-US" altLang="ru-RU" sz="5600" dirty="0"/>
              <a:t> </a:t>
            </a:r>
            <a:r>
              <a:rPr lang="en-US" altLang="en-US" sz="5600" dirty="0"/>
              <a:t>чернильной</a:t>
            </a:r>
            <a:r>
              <a:rPr lang="en-US" altLang="ru-RU" sz="5600" dirty="0"/>
              <a:t> </a:t>
            </a:r>
            <a:r>
              <a:rPr lang="en-US" altLang="en-US" sz="5600" dirty="0"/>
              <a:t>железой</a:t>
            </a:r>
            <a:r>
              <a:rPr lang="en-US" altLang="ru-RU" sz="5600" dirty="0"/>
              <a:t>)</a:t>
            </a:r>
            <a:endParaRPr lang="en-US" altLang="ru-RU" sz="5600" dirty="0"/>
          </a:p>
          <a:p>
            <a:pPr marL="0" indent="0" algn="l">
              <a:buNone/>
            </a:pP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Маленький</a:t>
            </a:r>
            <a:r>
              <a:rPr lang="en-US" altLang="ru-RU" sz="5600" dirty="0"/>
              <a:t> </a:t>
            </a:r>
            <a:r>
              <a:rPr lang="en-US" altLang="en-US" sz="5600" dirty="0"/>
              <a:t>мальчишка</a:t>
            </a:r>
            <a:endParaRPr lang="en-US" altLang="en-US" sz="5600" dirty="0"/>
          </a:p>
          <a:p>
            <a:pPr marL="0" indent="0" algn="l">
              <a:buNone/>
            </a:pPr>
            <a:r>
              <a:rPr lang="en-US" altLang="en-US" sz="5600" dirty="0"/>
              <a:t>В</a:t>
            </a:r>
            <a:r>
              <a:rPr lang="en-US" altLang="ru-RU" sz="5600" dirty="0"/>
              <a:t> </a:t>
            </a:r>
            <a:r>
              <a:rPr lang="en-US" altLang="en-US" sz="5600" dirty="0"/>
              <a:t>сером</a:t>
            </a:r>
            <a:r>
              <a:rPr lang="en-US" altLang="ru-RU" sz="5600" dirty="0"/>
              <a:t> </a:t>
            </a:r>
            <a:r>
              <a:rPr lang="en-US" altLang="en-US" sz="5600" dirty="0"/>
              <a:t>армячишке</a:t>
            </a:r>
            <a:endParaRPr lang="en-US" altLang="en-US" sz="5600" dirty="0"/>
          </a:p>
          <a:p>
            <a:pPr marL="0" indent="0" algn="l">
              <a:buNone/>
            </a:pPr>
            <a:r>
              <a:rPr lang="en-US" altLang="en-US" sz="5600" dirty="0"/>
              <a:t>По</a:t>
            </a:r>
            <a:r>
              <a:rPr lang="en-US" altLang="ru-RU" sz="5600" dirty="0"/>
              <a:t> </a:t>
            </a:r>
            <a:r>
              <a:rPr lang="en-US" altLang="en-US" sz="5600" dirty="0"/>
              <a:t>дворам</a:t>
            </a:r>
            <a:r>
              <a:rPr lang="en-US" altLang="ru-RU" sz="5600" dirty="0"/>
              <a:t> </a:t>
            </a:r>
            <a:r>
              <a:rPr lang="en-US" altLang="en-US" sz="5600" dirty="0"/>
              <a:t>шныряет</a:t>
            </a:r>
            <a:r>
              <a:rPr lang="en-US" altLang="ru-RU" sz="5600" dirty="0"/>
              <a:t> –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Крохи</a:t>
            </a:r>
            <a:r>
              <a:rPr lang="en-US" altLang="ru-RU" sz="5600" dirty="0"/>
              <a:t> </a:t>
            </a:r>
            <a:r>
              <a:rPr lang="en-US" altLang="en-US" sz="5600" dirty="0"/>
              <a:t>собирает</a:t>
            </a:r>
            <a:r>
              <a:rPr lang="en-US" altLang="ru-RU" sz="5600" dirty="0"/>
              <a:t>,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В</a:t>
            </a:r>
            <a:r>
              <a:rPr lang="en-US" altLang="ru-RU" sz="5600" dirty="0"/>
              <a:t> </a:t>
            </a:r>
            <a:r>
              <a:rPr lang="en-US" altLang="en-US" sz="5600" dirty="0"/>
              <a:t>полях</a:t>
            </a:r>
            <a:r>
              <a:rPr lang="en-US" altLang="ru-RU" sz="5600" dirty="0"/>
              <a:t> </a:t>
            </a:r>
            <a:r>
              <a:rPr lang="en-US" altLang="en-US" sz="5600" dirty="0"/>
              <a:t>ночует</a:t>
            </a:r>
            <a:r>
              <a:rPr lang="en-US" altLang="ru-RU" sz="5600" dirty="0"/>
              <a:t>,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en-US" sz="5600" dirty="0"/>
              <a:t>Коноплю</a:t>
            </a:r>
            <a:r>
              <a:rPr lang="en-US" altLang="ru-RU" sz="5600" dirty="0"/>
              <a:t> </a:t>
            </a:r>
            <a:r>
              <a:rPr lang="en-US" altLang="en-US" sz="5600" dirty="0"/>
              <a:t>ворует</a:t>
            </a:r>
            <a:r>
              <a:rPr lang="en-US" altLang="ru-RU" sz="5600" dirty="0"/>
              <a:t>.</a:t>
            </a:r>
            <a:endParaRPr lang="en-US" altLang="ru-RU" sz="5600" dirty="0"/>
          </a:p>
          <a:p>
            <a:pPr marL="0" indent="0" algn="l">
              <a:buNone/>
            </a:pPr>
            <a:r>
              <a:rPr lang="en-US" altLang="ru-RU" sz="5600" dirty="0"/>
              <a:t>(</a:t>
            </a:r>
            <a:r>
              <a:rPr lang="en-US" altLang="en-US" sz="5600" dirty="0"/>
              <a:t>Воробей</a:t>
            </a:r>
            <a:r>
              <a:rPr lang="en-US" altLang="ru-RU" sz="5600" dirty="0"/>
              <a:t>)</a:t>
            </a:r>
            <a:endParaRPr lang="en-US" altLang="ru-RU" sz="5600" dirty="0"/>
          </a:p>
          <a:p>
            <a:pPr algn="ctr"/>
            <a:endParaRPr lang="en-US" altLang="ru-RU" dirty="0"/>
          </a:p>
          <a:p>
            <a:pPr algn="ctr"/>
            <a:endParaRPr lang="en-US" altLang="ru-RU" dirty="0"/>
          </a:p>
        </p:txBody>
      </p:sp>
      <p:pic>
        <p:nvPicPr>
          <p:cNvPr id="5" name="Изображение 4" descr="i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20335" y="1484630"/>
            <a:ext cx="2756535" cy="1861820"/>
          </a:xfrm>
          <a:prstGeom prst="rect">
            <a:avLst/>
          </a:prstGeom>
        </p:spPr>
      </p:pic>
      <p:pic>
        <p:nvPicPr>
          <p:cNvPr id="6" name="Изображение 5" descr="Tree_Sparrow_August_2007_Osaka_Japa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665" y="3644900"/>
            <a:ext cx="2783205" cy="1672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83880" cy="151216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9220" name="Picture 4" descr="http://www.artlib.ru/objects/gallery_508/artlib_gallery-254090-o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4032448" cy="324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8183880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i="1" u="sng" dirty="0" smtClean="0"/>
              <a:t>Цель:</a:t>
            </a:r>
            <a:br>
              <a:rPr lang="ru-RU" sz="2200" i="1" dirty="0" smtClean="0"/>
            </a:br>
            <a:r>
              <a:rPr lang="ru-RU" sz="2200" i="1" dirty="0" smtClean="0"/>
              <a:t>развитие интереса к предмету, усиление эмоционального аспекта при изучении биологии.</a:t>
            </a:r>
            <a:br>
              <a:rPr lang="ru-RU" sz="2200" i="1" dirty="0" smtClean="0"/>
            </a:br>
            <a:br>
              <a:rPr lang="ru-RU" sz="2200" i="1" dirty="0" smtClean="0"/>
            </a:br>
            <a:br>
              <a:rPr lang="ru-RU" sz="2200" i="1" dirty="0" smtClean="0"/>
            </a:br>
            <a:br>
              <a:rPr lang="ru-RU" sz="1800" dirty="0" smtClean="0"/>
            </a:br>
            <a:r>
              <a:rPr lang="ru-RU" sz="2000" i="1" u="sng" dirty="0" smtClean="0"/>
              <a:t>Задачи:</a:t>
            </a:r>
            <a:br>
              <a:rPr lang="ru-RU" sz="2000" i="1" dirty="0" smtClean="0"/>
            </a:br>
            <a:r>
              <a:rPr lang="ru-RU" sz="2000" i="1" dirty="0" smtClean="0"/>
              <a:t>создать условия для развития у обучающихся таких умственных действий, как мышление, эмоции;</a:t>
            </a:r>
            <a:br>
              <a:rPr lang="ru-RU" sz="2000" i="1" dirty="0" smtClean="0"/>
            </a:br>
            <a:br>
              <a:rPr lang="ru-RU" sz="2000" i="1" dirty="0" smtClean="0"/>
            </a:br>
            <a:r>
              <a:rPr lang="ru-RU" sz="2000" i="1" dirty="0" smtClean="0"/>
              <a:t>формировать умение анализировать;</a:t>
            </a:r>
            <a:br>
              <a:rPr lang="ru-RU" sz="2000" i="1" dirty="0" smtClean="0"/>
            </a:br>
            <a:br>
              <a:rPr lang="ru-RU" sz="2000" i="1" dirty="0" smtClean="0"/>
            </a:br>
            <a:r>
              <a:rPr lang="ru-RU" sz="2000" i="1" dirty="0" smtClean="0"/>
              <a:t>учить объяснять, аргументировать, делать выводы;</a:t>
            </a:r>
            <a:br>
              <a:rPr lang="ru-RU" sz="2000" i="1" dirty="0" smtClean="0"/>
            </a:br>
            <a:br>
              <a:rPr lang="ru-RU" sz="2000" i="1" dirty="0" smtClean="0"/>
            </a:br>
            <a:r>
              <a:rPr lang="ru-RU" sz="2000" i="1" dirty="0" smtClean="0"/>
              <a:t>осуществлять экологическое воспитание через содержание литературных произведений.</a:t>
            </a:r>
            <a:br>
              <a:rPr lang="ru-RU" sz="2000" i="1" dirty="0" smtClean="0"/>
            </a:b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484784"/>
            <a:ext cx="5832648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Изображение 3" descr="phpcBSaB6_Organy-rastnij-Obobcshayucshij-KARTOCHKI_html_27ec16210196848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42790" y="1268730"/>
            <a:ext cx="4086860" cy="4042410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539750" y="1090295"/>
            <a:ext cx="4098925" cy="73240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en-US"/>
              <a:t>Мы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букет</a:t>
            </a:r>
            <a:r>
              <a:rPr lang="en-US" altLang="ru-RU"/>
              <a:t> </a:t>
            </a:r>
            <a:r>
              <a:rPr lang="en-US" altLang="en-US"/>
              <a:t>собрали</a:t>
            </a:r>
            <a:r>
              <a:rPr lang="en-US" altLang="ru-RU"/>
              <a:t> </a:t>
            </a:r>
            <a:r>
              <a:rPr lang="en-US" altLang="en-US"/>
              <a:t>маки</a:t>
            </a:r>
            <a:r>
              <a:rPr lang="en-US" altLang="ru-RU"/>
              <a:t> </a:t>
            </a:r>
            <a:r>
              <a:rPr lang="en-US" altLang="en-US"/>
              <a:t>жаркие</a:t>
            </a:r>
            <a:r>
              <a:rPr lang="en-US" altLang="ru-RU"/>
              <a:t>,</a:t>
            </a:r>
            <a:endParaRPr lang="en-US" altLang="ru-RU"/>
          </a:p>
          <a:p>
            <a:r>
              <a:rPr lang="en-US" altLang="en-US"/>
              <a:t>Много</a:t>
            </a:r>
            <a:r>
              <a:rPr lang="en-US" altLang="ru-RU"/>
              <a:t> </a:t>
            </a:r>
            <a:r>
              <a:rPr lang="en-US" altLang="en-US"/>
              <a:t>незабудок</a:t>
            </a:r>
            <a:r>
              <a:rPr lang="en-US" altLang="ru-RU"/>
              <a:t> </a:t>
            </a:r>
            <a:r>
              <a:rPr lang="en-US" altLang="en-US"/>
              <a:t>голубых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en-US"/>
              <a:t>А</a:t>
            </a:r>
            <a:r>
              <a:rPr lang="en-US" altLang="ru-RU"/>
              <a:t> </a:t>
            </a:r>
            <a:r>
              <a:rPr lang="en-US" altLang="en-US"/>
              <a:t>потом</a:t>
            </a:r>
            <a:r>
              <a:rPr lang="en-US" altLang="ru-RU"/>
              <a:t> </a:t>
            </a:r>
            <a:r>
              <a:rPr lang="en-US" altLang="en-US"/>
              <a:t>цветов</a:t>
            </a:r>
            <a:r>
              <a:rPr lang="en-US" altLang="ru-RU"/>
              <a:t> </a:t>
            </a:r>
            <a:r>
              <a:rPr lang="en-US" altLang="en-US"/>
              <a:t>нам</a:t>
            </a:r>
            <a:r>
              <a:rPr lang="en-US" altLang="ru-RU"/>
              <a:t> </a:t>
            </a:r>
            <a:r>
              <a:rPr lang="en-US" altLang="en-US"/>
              <a:t>стало</a:t>
            </a:r>
            <a:r>
              <a:rPr lang="en-US" altLang="ru-RU"/>
              <a:t> </a:t>
            </a:r>
            <a:r>
              <a:rPr lang="en-US" altLang="en-US"/>
              <a:t>жалко</a:t>
            </a:r>
            <a:r>
              <a:rPr lang="en-US" altLang="ru-RU"/>
              <a:t>,</a:t>
            </a:r>
            <a:endParaRPr lang="en-US" altLang="ru-RU"/>
          </a:p>
          <a:p>
            <a:r>
              <a:rPr lang="en-US" altLang="en-US"/>
              <a:t>Снова</a:t>
            </a:r>
            <a:r>
              <a:rPr lang="en-US" altLang="ru-RU"/>
              <a:t> </a:t>
            </a:r>
            <a:r>
              <a:rPr lang="en-US" altLang="en-US"/>
              <a:t>в</a:t>
            </a:r>
            <a:r>
              <a:rPr lang="en-US" altLang="ru-RU"/>
              <a:t> </a:t>
            </a:r>
            <a:r>
              <a:rPr lang="en-US" altLang="en-US"/>
              <a:t>землю</a:t>
            </a:r>
            <a:r>
              <a:rPr lang="en-US" altLang="ru-RU"/>
              <a:t> </a:t>
            </a:r>
            <a:r>
              <a:rPr lang="en-US" altLang="en-US"/>
              <a:t>посадили</a:t>
            </a:r>
            <a:r>
              <a:rPr lang="en-US" altLang="ru-RU"/>
              <a:t> </a:t>
            </a:r>
            <a:r>
              <a:rPr lang="en-US" altLang="en-US"/>
              <a:t>их</a:t>
            </a:r>
            <a:r>
              <a:rPr lang="en-US" altLang="ru-RU"/>
              <a:t>.</a:t>
            </a:r>
            <a:endParaRPr lang="en-US" altLang="ru-RU"/>
          </a:p>
          <a:p>
            <a:r>
              <a:rPr lang="en-US" altLang="en-US"/>
              <a:t>Только</a:t>
            </a:r>
            <a:r>
              <a:rPr lang="en-US" altLang="ru-RU"/>
              <a:t> </a:t>
            </a:r>
            <a:r>
              <a:rPr lang="en-US" altLang="en-US"/>
              <a:t>ничего</a:t>
            </a:r>
            <a:r>
              <a:rPr lang="en-US" altLang="ru-RU"/>
              <a:t> </a:t>
            </a:r>
            <a:r>
              <a:rPr lang="en-US" altLang="en-US"/>
              <a:t>не</a:t>
            </a:r>
            <a:r>
              <a:rPr lang="en-US" altLang="ru-RU"/>
              <a:t> </a:t>
            </a:r>
            <a:r>
              <a:rPr lang="en-US" altLang="en-US"/>
              <a:t>получается</a:t>
            </a:r>
            <a:r>
              <a:rPr lang="en-US" altLang="ru-RU"/>
              <a:t>:</a:t>
            </a:r>
            <a:endParaRPr lang="en-US" altLang="ru-RU"/>
          </a:p>
          <a:p>
            <a:r>
              <a:rPr lang="en-US" altLang="en-US"/>
              <a:t>От</a:t>
            </a:r>
            <a:r>
              <a:rPr lang="en-US" altLang="ru-RU"/>
              <a:t> </a:t>
            </a:r>
            <a:r>
              <a:rPr lang="en-US" altLang="en-US"/>
              <a:t>любого</a:t>
            </a:r>
            <a:r>
              <a:rPr lang="en-US" altLang="ru-RU"/>
              <a:t> </a:t>
            </a:r>
            <a:r>
              <a:rPr lang="en-US" altLang="en-US"/>
              <a:t>ветерка</a:t>
            </a:r>
            <a:r>
              <a:rPr lang="en-US" altLang="ru-RU"/>
              <a:t> </a:t>
            </a:r>
            <a:r>
              <a:rPr lang="en-US" altLang="en-US"/>
              <a:t>качаются</a:t>
            </a:r>
            <a:r>
              <a:rPr lang="en-US" altLang="ru-RU"/>
              <a:t>!</a:t>
            </a:r>
            <a:endParaRPr lang="en-US" altLang="ru-RU"/>
          </a:p>
          <a:p>
            <a:r>
              <a:rPr lang="en-US" altLang="en-US"/>
              <a:t>Почему</a:t>
            </a:r>
            <a:r>
              <a:rPr lang="en-US" altLang="ru-RU"/>
              <a:t> </a:t>
            </a:r>
            <a:r>
              <a:rPr lang="en-US" altLang="en-US"/>
              <a:t>осыпались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вянут</a:t>
            </a:r>
            <a:r>
              <a:rPr lang="en-US" altLang="ru-RU"/>
              <a:t>?</a:t>
            </a:r>
            <a:endParaRPr lang="en-US" altLang="ru-RU"/>
          </a:p>
          <a:p>
            <a:r>
              <a:rPr lang="en-US" altLang="en-US"/>
              <a:t>Без</a:t>
            </a:r>
            <a:r>
              <a:rPr lang="en-US" altLang="ru-RU"/>
              <a:t> </a:t>
            </a:r>
            <a:r>
              <a:rPr lang="en-US" altLang="en-US"/>
              <a:t>корней</a:t>
            </a:r>
            <a:r>
              <a:rPr lang="en-US" altLang="ru-RU"/>
              <a:t> </a:t>
            </a:r>
            <a:r>
              <a:rPr lang="en-US" altLang="en-US"/>
              <a:t>расти</a:t>
            </a:r>
            <a:r>
              <a:rPr lang="en-US" altLang="ru-RU"/>
              <a:t> </a:t>
            </a:r>
            <a:r>
              <a:rPr lang="en-US" altLang="en-US"/>
              <a:t>и</a:t>
            </a:r>
            <a:r>
              <a:rPr lang="en-US" altLang="ru-RU"/>
              <a:t> </a:t>
            </a:r>
            <a:r>
              <a:rPr lang="en-US" altLang="en-US"/>
              <a:t>жить</a:t>
            </a:r>
            <a:r>
              <a:rPr lang="en-US" altLang="ru-RU"/>
              <a:t> </a:t>
            </a:r>
            <a:r>
              <a:rPr lang="en-US" altLang="en-US"/>
              <a:t>не</a:t>
            </a:r>
            <a:r>
              <a:rPr lang="en-US" altLang="ru-RU"/>
              <a:t> </a:t>
            </a:r>
            <a:r>
              <a:rPr lang="en-US" altLang="en-US"/>
              <a:t>станут</a:t>
            </a:r>
            <a:r>
              <a:rPr lang="en-US" altLang="ru-RU"/>
              <a:t>!</a:t>
            </a:r>
            <a:endParaRPr lang="en-US" altLang="ru-RU"/>
          </a:p>
          <a:p>
            <a:r>
              <a:rPr lang="en-US" altLang="en-US"/>
              <a:t>Как</a:t>
            </a:r>
            <a:r>
              <a:rPr lang="en-US" altLang="ru-RU"/>
              <a:t> </a:t>
            </a:r>
            <a:r>
              <a:rPr lang="en-US" altLang="en-US"/>
              <a:t>не</a:t>
            </a:r>
            <a:r>
              <a:rPr lang="en-US" altLang="ru-RU"/>
              <a:t> </a:t>
            </a:r>
            <a:r>
              <a:rPr lang="en-US" altLang="en-US"/>
              <a:t>тонок</a:t>
            </a:r>
            <a:r>
              <a:rPr lang="en-US" altLang="ru-RU"/>
              <a:t>, </a:t>
            </a:r>
            <a:r>
              <a:rPr lang="en-US" altLang="en-US"/>
              <a:t>неприметен</a:t>
            </a:r>
            <a:endParaRPr lang="en-US" altLang="en-US"/>
          </a:p>
          <a:p>
            <a:r>
              <a:rPr lang="en-US" altLang="en-US"/>
              <a:t>Под</a:t>
            </a:r>
            <a:r>
              <a:rPr lang="en-US" altLang="ru-RU"/>
              <a:t> </a:t>
            </a:r>
            <a:r>
              <a:rPr lang="en-US" altLang="en-US"/>
              <a:t>землей</a:t>
            </a:r>
            <a:r>
              <a:rPr lang="en-US" altLang="ru-RU"/>
              <a:t> </a:t>
            </a:r>
            <a:r>
              <a:rPr lang="en-US" altLang="en-US"/>
              <a:t>корешок</a:t>
            </a:r>
            <a:r>
              <a:rPr lang="en-US" altLang="ru-RU"/>
              <a:t>,</a:t>
            </a:r>
            <a:endParaRPr lang="en-US" altLang="ru-RU"/>
          </a:p>
          <a:p>
            <a:r>
              <a:rPr lang="en-US" altLang="en-US"/>
              <a:t>Но</a:t>
            </a:r>
            <a:r>
              <a:rPr lang="en-US" altLang="ru-RU"/>
              <a:t> </a:t>
            </a:r>
            <a:r>
              <a:rPr lang="en-US" altLang="en-US"/>
              <a:t>не</a:t>
            </a:r>
            <a:r>
              <a:rPr lang="en-US" altLang="ru-RU"/>
              <a:t> </a:t>
            </a:r>
            <a:r>
              <a:rPr lang="en-US" altLang="en-US"/>
              <a:t>может</a:t>
            </a:r>
            <a:r>
              <a:rPr lang="en-US" altLang="ru-RU"/>
              <a:t> </a:t>
            </a:r>
            <a:r>
              <a:rPr lang="en-US" altLang="en-US"/>
              <a:t>жить</a:t>
            </a:r>
            <a:r>
              <a:rPr lang="en-US" altLang="ru-RU"/>
              <a:t> </a:t>
            </a:r>
            <a:r>
              <a:rPr lang="en-US" altLang="en-US"/>
              <a:t>на</a:t>
            </a:r>
            <a:r>
              <a:rPr lang="en-US" altLang="ru-RU"/>
              <a:t> </a:t>
            </a:r>
            <a:r>
              <a:rPr lang="en-US" altLang="en-US"/>
              <a:t>свете</a:t>
            </a:r>
            <a:endParaRPr lang="en-US" altLang="en-US"/>
          </a:p>
          <a:p>
            <a:r>
              <a:rPr lang="en-US" altLang="en-US"/>
              <a:t>Без</a:t>
            </a:r>
            <a:r>
              <a:rPr lang="en-US" altLang="ru-RU"/>
              <a:t> </a:t>
            </a:r>
            <a:r>
              <a:rPr lang="en-US" altLang="en-US"/>
              <a:t>него</a:t>
            </a:r>
            <a:r>
              <a:rPr lang="en-US" altLang="ru-RU"/>
              <a:t> </a:t>
            </a:r>
            <a:r>
              <a:rPr lang="en-US" altLang="en-US"/>
              <a:t>любой</a:t>
            </a:r>
            <a:r>
              <a:rPr lang="en-US" altLang="ru-RU"/>
              <a:t> </a:t>
            </a:r>
            <a:r>
              <a:rPr lang="en-US" altLang="en-US"/>
              <a:t>цветок</a:t>
            </a:r>
            <a:r>
              <a:rPr lang="en-US" altLang="ru-RU"/>
              <a:t>!</a:t>
            </a:r>
            <a:endParaRPr lang="en-US" altLang="ru-RU"/>
          </a:p>
          <a:p>
            <a:r>
              <a:rPr lang="en-US" altLang="en-US"/>
              <a:t>В</a:t>
            </a:r>
            <a:r>
              <a:rPr lang="en-US" altLang="ru-RU"/>
              <a:t>. </a:t>
            </a:r>
            <a:r>
              <a:rPr lang="en-US" altLang="en-US"/>
              <a:t>Жак</a:t>
            </a:r>
            <a:r>
              <a:rPr lang="en-US" altLang="ru-RU"/>
              <a:t>.</a:t>
            </a:r>
            <a:endParaRPr lang="en-US" altLang="ru-RU"/>
          </a:p>
          <a:p>
            <a:r>
              <a:rPr lang="ru-RU" altLang="en-US" b="1">
                <a:solidFill>
                  <a:schemeClr val="tx1"/>
                </a:solidFill>
                <a:sym typeface="+mn-ea"/>
              </a:rPr>
              <a:t>6 класс Тема: «Корень»</a:t>
            </a:r>
            <a:endParaRPr lang="ru-RU" altLang="en-US" b="1">
              <a:solidFill>
                <a:schemeClr val="tx1"/>
              </a:solidFill>
            </a:endParaRPr>
          </a:p>
          <a:p>
            <a:endParaRPr lang="en-US" altLang="ru-RU"/>
          </a:p>
          <a:p>
            <a:endParaRPr lang="ru-RU" altLang="en-US"/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1649095" y="621030"/>
            <a:ext cx="58908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000" b="1">
                <a:solidFill>
                  <a:schemeClr val="accent1"/>
                </a:solidFill>
              </a:rPr>
              <a:t>«Мы в букет собрали маки...» В. Жак</a:t>
            </a:r>
            <a:endParaRPr lang="ru-RU" altLang="en-US" sz="2000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05" y="1160780"/>
            <a:ext cx="4856480" cy="4527550"/>
          </a:xfrm>
        </p:spPr>
        <p:txBody>
          <a:bodyPr>
            <a:normAutofit fontScale="25000"/>
          </a:bodyPr>
          <a:lstStyle/>
          <a:p>
            <a:pPr marL="0" indent="0">
              <a:buNone/>
            </a:pPr>
            <a:r>
              <a:rPr lang="ru-RU" sz="6000"/>
              <a:t>«Мы те, - 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Им снизу отвечали,-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Которые, здесь роясь в темноте,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Питаем вас. Ужель не узнаете?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Мы корни дерева, на коем вы цветете.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Красуйтесь в добрый час!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Да только помните ту разницу меж нас: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Что с новою весной  лист новый народится, 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А если корень иссушится, -</a:t>
            </a:r>
            <a:endParaRPr lang="ru-RU" sz="6000"/>
          </a:p>
          <a:p>
            <a:pPr marL="0" indent="0">
              <a:buNone/>
            </a:pPr>
            <a:r>
              <a:rPr lang="ru-RU" sz="6000"/>
              <a:t>Не станет дерева, ни вас».</a:t>
            </a:r>
            <a:endParaRPr lang="ru-RU" sz="6000"/>
          </a:p>
          <a:p>
            <a:endParaRPr lang="ru-RU"/>
          </a:p>
          <a:p>
            <a:pPr marL="0" indent="0">
              <a:buNone/>
            </a:pPr>
            <a:r>
              <a:rPr lang="ru-RU" sz="6000" b="1"/>
              <a:t>6 класс «Фотосинтез»</a:t>
            </a:r>
            <a:endParaRPr lang="ru-RU" sz="6000" b="1"/>
          </a:p>
          <a:p>
            <a:r>
              <a:rPr lang="ru-RU" sz="6000"/>
              <a:t>Каково значение корней в жизни растения?</a:t>
            </a:r>
            <a:endParaRPr lang="ru-RU" sz="6000"/>
          </a:p>
          <a:p>
            <a:r>
              <a:rPr lang="ru-RU" sz="6000"/>
              <a:t>Какие функции выполняет лист?</a:t>
            </a:r>
            <a:endParaRPr lang="ru-RU" sz="6000"/>
          </a:p>
          <a:p>
            <a:r>
              <a:rPr lang="ru-RU" sz="6000"/>
              <a:t>Можно ли согласиться с мнением И.А. Крылова о бесполезности листьев для растения? </a:t>
            </a:r>
            <a:endParaRPr lang="ru-RU" sz="6000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pPr algn="ctr"/>
            <a:endParaRPr lang="ru-RU"/>
          </a:p>
        </p:txBody>
      </p:sp>
      <p:sp>
        <p:nvSpPr>
          <p:cNvPr id="4" name="Заголовок 1"/>
          <p:cNvSpPr txBox="1"/>
          <p:nvPr/>
        </p:nvSpPr>
        <p:spPr>
          <a:xfrm>
            <a:off x="810895" y="548640"/>
            <a:ext cx="7865745" cy="58356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«Листы и Корни»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m.io.ua/img_aa/medium/0473/61/04736111.jp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00808"/>
            <a:ext cx="266429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5232"/>
            <a:ext cx="8183880" cy="835536"/>
          </a:xfrm>
        </p:spPr>
        <p:txBody>
          <a:bodyPr/>
          <a:lstStyle/>
          <a:p>
            <a:pPr algn="ctr"/>
            <a:r>
              <a:rPr lang="ru-RU" sz="2000" dirty="0" smtClean="0"/>
              <a:t>«Лягушка и Юпитер»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5616624" cy="4187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dirty="0" smtClean="0"/>
              <a:t>«Живущая в болоте, под горой,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Лягушка на гору весной 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Переселилась;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Нашла там тинистый в лощинке уголок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И завела домок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Под кустиком, в тени, меж травки, как раёк;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Настало лето, с ним жары,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И дачи Квакушки так сделались сухи,</a:t>
            </a: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Что, ног не </a:t>
            </a:r>
            <a:r>
              <a:rPr lang="ru-RU" sz="1700" dirty="0" err="1" smtClean="0"/>
              <a:t>замоча</a:t>
            </a:r>
            <a:r>
              <a:rPr lang="ru-RU" sz="1700" dirty="0" smtClean="0"/>
              <a:t>, по ним бродили мухи.</a:t>
            </a:r>
            <a:endParaRPr lang="ru-RU" sz="1700" dirty="0" smtClean="0"/>
          </a:p>
          <a:p>
            <a:pPr algn="ctr"/>
            <a:endParaRPr lang="ru-RU" sz="1700" b="1" dirty="0"/>
          </a:p>
          <a:p>
            <a:pPr>
              <a:buNone/>
            </a:pPr>
            <a:r>
              <a:rPr lang="ru-RU" sz="1700" b="1" i="1" dirty="0" smtClean="0"/>
              <a:t>8 класс «Класс Земноводные»</a:t>
            </a:r>
            <a:endParaRPr lang="ru-RU" sz="1700" b="1" i="1" dirty="0" smtClean="0"/>
          </a:p>
          <a:p>
            <a:pPr>
              <a:buNone/>
            </a:pPr>
            <a:endParaRPr lang="ru-RU" sz="1700" i="1" dirty="0" smtClean="0"/>
          </a:p>
          <a:p>
            <a:r>
              <a:rPr lang="ru-RU" sz="1700" i="1" dirty="0" smtClean="0"/>
              <a:t>Могут ли лягушки жить в сухих местах?</a:t>
            </a:r>
            <a:endParaRPr lang="ru-RU" sz="1700" i="1" dirty="0" smtClean="0"/>
          </a:p>
          <a:p>
            <a:r>
              <a:rPr lang="ru-RU" sz="1700" i="1" dirty="0" smtClean="0"/>
              <a:t>Какие признаки в строении земноводных свидетельствуют об их связи с водой?</a:t>
            </a:r>
            <a:endParaRPr lang="ru-RU" sz="1700" i="1" dirty="0" smtClean="0"/>
          </a:p>
          <a:p>
            <a:pPr algn="ctr"/>
            <a:endParaRPr lang="ru-RU" i="1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074" name="Picture 2" descr="http://sueveriya.ru/wp-content/uploads/2010/12/18.jp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28803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907544"/>
          </a:xfrm>
        </p:spPr>
        <p:txBody>
          <a:bodyPr/>
          <a:lstStyle/>
          <a:p>
            <a:pPr algn="ctr"/>
            <a:r>
              <a:rPr lang="ru-RU" sz="2000" dirty="0"/>
              <a:t>«Бабочка» А. Фет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5472608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en-US" sz="1800" i="1" dirty="0" smtClean="0"/>
              <a:t>Ты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прав</a:t>
            </a:r>
            <a:r>
              <a:rPr lang="en-US" altLang="ru-RU" sz="1800" i="1" dirty="0" smtClean="0"/>
              <a:t>. </a:t>
            </a:r>
            <a:r>
              <a:rPr lang="en-US" altLang="en-US" sz="1800" i="1" dirty="0" smtClean="0"/>
              <a:t>Одним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воздушным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очертаньем</a:t>
            </a:r>
            <a:endParaRPr lang="en-US" altLang="en-US" sz="1800" i="1" dirty="0" smtClean="0"/>
          </a:p>
          <a:p>
            <a:pPr>
              <a:buNone/>
            </a:pPr>
            <a:r>
              <a:rPr lang="en-US" altLang="en-US" sz="1800" i="1" dirty="0" smtClean="0"/>
              <a:t>Я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так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мила</a:t>
            </a:r>
            <a:r>
              <a:rPr lang="en-US" altLang="ru-RU" sz="1800" i="1" dirty="0" smtClean="0"/>
              <a:t>.</a:t>
            </a:r>
            <a:endParaRPr lang="en-US" altLang="ru-RU" sz="1800" i="1" dirty="0" smtClean="0"/>
          </a:p>
          <a:p>
            <a:pPr>
              <a:buNone/>
            </a:pPr>
            <a:r>
              <a:rPr lang="en-US" altLang="en-US" sz="1800" i="1" dirty="0" smtClean="0"/>
              <a:t>Весь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бархат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мой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с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его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живым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миганьем</a:t>
            </a:r>
            <a:r>
              <a:rPr lang="en-US" altLang="ru-RU" sz="1800" i="1" dirty="0" smtClean="0"/>
              <a:t> —</a:t>
            </a:r>
            <a:endParaRPr lang="en-US" altLang="ru-RU" sz="1800" i="1" dirty="0" smtClean="0"/>
          </a:p>
          <a:p>
            <a:pPr>
              <a:buNone/>
            </a:pPr>
            <a:r>
              <a:rPr lang="en-US" altLang="en-US" sz="1800" i="1" dirty="0" smtClean="0"/>
              <a:t>Лишь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два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крыла</a:t>
            </a:r>
            <a:r>
              <a:rPr lang="en-US" altLang="ru-RU" sz="1800" i="1" dirty="0" smtClean="0"/>
              <a:t>.</a:t>
            </a:r>
            <a:endParaRPr lang="en-US" altLang="ru-RU" sz="1800" i="1" dirty="0" smtClean="0"/>
          </a:p>
          <a:p>
            <a:pPr>
              <a:buNone/>
            </a:pPr>
            <a:r>
              <a:rPr lang="en-US" altLang="en-US" sz="1800" i="1" dirty="0" smtClean="0"/>
              <a:t>Не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спрашивай</a:t>
            </a:r>
            <a:r>
              <a:rPr lang="en-US" altLang="ru-RU" sz="1800" i="1" dirty="0" smtClean="0"/>
              <a:t>: </a:t>
            </a:r>
            <a:r>
              <a:rPr lang="en-US" altLang="en-US" sz="1800" i="1" dirty="0" smtClean="0"/>
              <a:t>откуда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появилась</a:t>
            </a:r>
            <a:r>
              <a:rPr lang="en-US" altLang="ru-RU" sz="1800" i="1" dirty="0" smtClean="0"/>
              <a:t>?</a:t>
            </a:r>
            <a:endParaRPr lang="en-US" altLang="ru-RU" sz="1800" i="1" dirty="0" smtClean="0"/>
          </a:p>
          <a:p>
            <a:pPr>
              <a:buNone/>
            </a:pPr>
            <a:r>
              <a:rPr lang="en-US" altLang="en-US" sz="1800" i="1" dirty="0" smtClean="0"/>
              <a:t>Куда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спешу</a:t>
            </a:r>
            <a:r>
              <a:rPr lang="en-US" altLang="ru-RU" sz="1800" i="1" dirty="0" smtClean="0"/>
              <a:t>?</a:t>
            </a:r>
            <a:endParaRPr lang="en-US" altLang="ru-RU" sz="1800" i="1" dirty="0" smtClean="0"/>
          </a:p>
          <a:p>
            <a:pPr>
              <a:buNone/>
            </a:pPr>
            <a:r>
              <a:rPr lang="en-US" altLang="en-US" sz="1800" i="1" dirty="0" smtClean="0"/>
              <a:t>Здесь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на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цветок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я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легкий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опустилась</a:t>
            </a:r>
            <a:endParaRPr lang="en-US" altLang="en-US" sz="1800" i="1" dirty="0" smtClean="0"/>
          </a:p>
          <a:p>
            <a:pPr>
              <a:buNone/>
            </a:pPr>
            <a:r>
              <a:rPr lang="en-US" altLang="en-US" sz="1800" i="1" dirty="0" smtClean="0"/>
              <a:t>И</a:t>
            </a:r>
            <a:r>
              <a:rPr lang="en-US" altLang="ru-RU" sz="1800" i="1" dirty="0" smtClean="0"/>
              <a:t> </a:t>
            </a:r>
            <a:r>
              <a:rPr lang="en-US" altLang="en-US" sz="1800" i="1" dirty="0" smtClean="0"/>
              <a:t>вот</a:t>
            </a:r>
            <a:r>
              <a:rPr lang="en-US" altLang="ru-RU" sz="1800" i="1" dirty="0" smtClean="0"/>
              <a:t> — </a:t>
            </a:r>
            <a:r>
              <a:rPr lang="en-US" altLang="en-US" sz="1800" i="1" dirty="0" smtClean="0"/>
              <a:t>дышу</a:t>
            </a:r>
            <a:r>
              <a:rPr lang="en-US" altLang="ru-RU" sz="1800" i="1" dirty="0" smtClean="0"/>
              <a:t>.</a:t>
            </a:r>
            <a:endParaRPr lang="en-US" altLang="ru-RU" sz="1800" i="1" dirty="0" smtClean="0"/>
          </a:p>
          <a:p>
            <a:pPr>
              <a:buNone/>
            </a:pPr>
            <a:endParaRPr lang="en-US" altLang="ru-RU" sz="1800" i="1" dirty="0" smtClean="0"/>
          </a:p>
          <a:p>
            <a:pPr>
              <a:buNone/>
            </a:pPr>
            <a:r>
              <a:rPr lang="ru-RU" altLang="en-US" sz="1800" b="1" i="1" dirty="0" smtClean="0"/>
              <a:t>8 класс Тема: «Насекомые»</a:t>
            </a:r>
            <a:endParaRPr lang="ru-RU" altLang="en-US" sz="1800" b="1" i="1" dirty="0" smtClean="0"/>
          </a:p>
        </p:txBody>
      </p:sp>
      <p:pic>
        <p:nvPicPr>
          <p:cNvPr id="5" name="Изображение 4" descr="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9700" y="1917065"/>
            <a:ext cx="3190240" cy="2089785"/>
          </a:xfrm>
          <a:prstGeom prst="rect">
            <a:avLst/>
          </a:prstGeom>
        </p:spPr>
      </p:pic>
      <p:pic>
        <p:nvPicPr>
          <p:cNvPr id="4" name="Изображение 3" descr="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280" y="2447290"/>
            <a:ext cx="3220720" cy="269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0550"/>
            <a:ext cx="8183880" cy="589915"/>
          </a:xfrm>
        </p:spPr>
        <p:txBody>
          <a:bodyPr>
            <a:normAutofit/>
          </a:bodyPr>
          <a:lstStyle/>
          <a:p>
            <a:pPr algn="ctr"/>
            <a:r>
              <a:rPr lang="ru-RU" sz="2220"/>
              <a:t>«Лебедь, рак и щука» И.А. Крылов</a:t>
            </a:r>
            <a:endParaRPr lang="ru-RU" sz="222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259840"/>
            <a:ext cx="4749800" cy="45472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1700"/>
              <a:t>Когда</a:t>
            </a:r>
            <a:r>
              <a:rPr lang="en-US" altLang="ru-RU" sz="1700"/>
              <a:t> </a:t>
            </a:r>
            <a:r>
              <a:rPr lang="en-US" altLang="en-US" sz="1700"/>
              <a:t>в</a:t>
            </a:r>
            <a:r>
              <a:rPr lang="en-US" altLang="ru-RU" sz="1700"/>
              <a:t> </a:t>
            </a:r>
            <a:r>
              <a:rPr lang="en-US" altLang="en-US" sz="1700"/>
              <a:t>товарищах</a:t>
            </a:r>
            <a:r>
              <a:rPr lang="en-US" altLang="ru-RU" sz="1700"/>
              <a:t> </a:t>
            </a:r>
            <a:r>
              <a:rPr lang="en-US" altLang="en-US" sz="1700"/>
              <a:t>согласья</a:t>
            </a:r>
            <a:r>
              <a:rPr lang="en-US" altLang="ru-RU" sz="1700"/>
              <a:t> </a:t>
            </a:r>
            <a:r>
              <a:rPr lang="en-US" altLang="en-US" sz="1700"/>
              <a:t>нет</a:t>
            </a:r>
            <a:r>
              <a:rPr lang="en-US" altLang="ru-RU" sz="1700"/>
              <a:t>,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На</a:t>
            </a:r>
            <a:r>
              <a:rPr lang="en-US" altLang="ru-RU" sz="1700"/>
              <a:t> </a:t>
            </a:r>
            <a:r>
              <a:rPr lang="en-US" altLang="en-US" sz="1700"/>
              <a:t>лад</a:t>
            </a:r>
            <a:r>
              <a:rPr lang="en-US" altLang="ru-RU" sz="1700"/>
              <a:t> </a:t>
            </a:r>
            <a:r>
              <a:rPr lang="en-US" altLang="en-US" sz="1700"/>
              <a:t>их</a:t>
            </a:r>
            <a:r>
              <a:rPr lang="en-US" altLang="ru-RU" sz="1700"/>
              <a:t> </a:t>
            </a:r>
            <a:r>
              <a:rPr lang="en-US" altLang="en-US" sz="1700"/>
              <a:t>дело</a:t>
            </a:r>
            <a:r>
              <a:rPr lang="en-US" altLang="ru-RU" sz="1700"/>
              <a:t> </a:t>
            </a:r>
            <a:r>
              <a:rPr lang="en-US" altLang="en-US" sz="1700"/>
              <a:t>не</a:t>
            </a:r>
            <a:r>
              <a:rPr lang="en-US" altLang="ru-RU" sz="1700"/>
              <a:t> </a:t>
            </a:r>
            <a:r>
              <a:rPr lang="en-US" altLang="en-US" sz="1700"/>
              <a:t>пойдет</a:t>
            </a:r>
            <a:r>
              <a:rPr lang="en-US" altLang="ru-RU" sz="1700"/>
              <a:t>,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И</a:t>
            </a:r>
            <a:r>
              <a:rPr lang="en-US" altLang="ru-RU" sz="1700"/>
              <a:t> </a:t>
            </a:r>
            <a:r>
              <a:rPr lang="en-US" altLang="en-US" sz="1700"/>
              <a:t>выйдет</a:t>
            </a:r>
            <a:r>
              <a:rPr lang="en-US" altLang="ru-RU" sz="1700"/>
              <a:t> </a:t>
            </a:r>
            <a:r>
              <a:rPr lang="en-US" altLang="en-US" sz="1700"/>
              <a:t>из</a:t>
            </a:r>
            <a:r>
              <a:rPr lang="en-US" altLang="ru-RU" sz="1700"/>
              <a:t> </a:t>
            </a:r>
            <a:r>
              <a:rPr lang="en-US" altLang="en-US" sz="1700"/>
              <a:t>него</a:t>
            </a:r>
            <a:r>
              <a:rPr lang="en-US" altLang="ru-RU" sz="1700"/>
              <a:t> </a:t>
            </a:r>
            <a:r>
              <a:rPr lang="en-US" altLang="en-US" sz="1700"/>
              <a:t>не</a:t>
            </a:r>
            <a:r>
              <a:rPr lang="en-US" altLang="ru-RU" sz="1700"/>
              <a:t> </a:t>
            </a:r>
            <a:r>
              <a:rPr lang="en-US" altLang="en-US" sz="1700"/>
              <a:t>дело</a:t>
            </a:r>
            <a:r>
              <a:rPr lang="en-US" altLang="ru-RU" sz="1700"/>
              <a:t>, </a:t>
            </a:r>
            <a:r>
              <a:rPr lang="en-US" altLang="en-US" sz="1700"/>
              <a:t>только</a:t>
            </a:r>
            <a:r>
              <a:rPr lang="en-US" altLang="ru-RU" sz="1700"/>
              <a:t> </a:t>
            </a:r>
            <a:r>
              <a:rPr lang="en-US" altLang="en-US" sz="1700"/>
              <a:t>мука</a:t>
            </a:r>
            <a:r>
              <a:rPr lang="en-US" altLang="ru-RU" sz="1700"/>
              <a:t>.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Однажды</a:t>
            </a:r>
            <a:r>
              <a:rPr lang="en-US" altLang="ru-RU" sz="1700"/>
              <a:t> </a:t>
            </a:r>
            <a:r>
              <a:rPr lang="en-US" altLang="en-US" sz="1700"/>
              <a:t>Лебедь</a:t>
            </a:r>
            <a:r>
              <a:rPr lang="en-US" altLang="ru-RU" sz="1700"/>
              <a:t>, </a:t>
            </a:r>
            <a:r>
              <a:rPr lang="en-US" altLang="en-US" sz="1700"/>
              <a:t>Рак</a:t>
            </a:r>
            <a:r>
              <a:rPr lang="en-US" altLang="ru-RU" sz="1700"/>
              <a:t> </a:t>
            </a:r>
            <a:r>
              <a:rPr lang="en-US" altLang="en-US" sz="1700"/>
              <a:t>да</a:t>
            </a:r>
            <a:r>
              <a:rPr lang="en-US" altLang="ru-RU" sz="1700"/>
              <a:t> </a:t>
            </a:r>
            <a:r>
              <a:rPr lang="en-US" altLang="en-US" sz="1700"/>
              <a:t>Щука</a:t>
            </a:r>
            <a:endParaRPr lang="en-US" altLang="en-US" sz="1700"/>
          </a:p>
          <a:p>
            <a:pPr marL="0" indent="0">
              <a:buNone/>
            </a:pPr>
            <a:r>
              <a:rPr lang="en-US" altLang="en-US" sz="1700"/>
              <a:t>Везти</a:t>
            </a:r>
            <a:r>
              <a:rPr lang="en-US" altLang="ru-RU" sz="1700"/>
              <a:t> </a:t>
            </a:r>
            <a:r>
              <a:rPr lang="en-US" altLang="en-US" sz="1700"/>
              <a:t>с</a:t>
            </a:r>
            <a:r>
              <a:rPr lang="en-US" altLang="ru-RU" sz="1700"/>
              <a:t> </a:t>
            </a:r>
            <a:r>
              <a:rPr lang="en-US" altLang="en-US" sz="1700"/>
              <a:t>поклажей</a:t>
            </a:r>
            <a:r>
              <a:rPr lang="en-US" altLang="ru-RU" sz="1700"/>
              <a:t> </a:t>
            </a:r>
            <a:r>
              <a:rPr lang="en-US" altLang="en-US" sz="1700"/>
              <a:t>воз</a:t>
            </a:r>
            <a:r>
              <a:rPr lang="en-US" altLang="ru-RU" sz="1700"/>
              <a:t> </a:t>
            </a:r>
            <a:r>
              <a:rPr lang="en-US" altLang="en-US" sz="1700"/>
              <a:t>взялись</a:t>
            </a:r>
            <a:r>
              <a:rPr lang="en-US" altLang="ru-RU" sz="1700"/>
              <a:t>,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И</a:t>
            </a:r>
            <a:r>
              <a:rPr lang="en-US" altLang="ru-RU" sz="1700"/>
              <a:t> </a:t>
            </a:r>
            <a:r>
              <a:rPr lang="en-US" altLang="en-US" sz="1700"/>
              <a:t>вместе</a:t>
            </a:r>
            <a:r>
              <a:rPr lang="en-US" altLang="ru-RU" sz="1700"/>
              <a:t> </a:t>
            </a:r>
            <a:r>
              <a:rPr lang="en-US" altLang="en-US" sz="1700"/>
              <a:t>трое</a:t>
            </a:r>
            <a:r>
              <a:rPr lang="en-US" altLang="ru-RU" sz="1700"/>
              <a:t> </a:t>
            </a:r>
            <a:r>
              <a:rPr lang="en-US" altLang="en-US" sz="1700"/>
              <a:t>все</a:t>
            </a:r>
            <a:r>
              <a:rPr lang="en-US" altLang="ru-RU" sz="1700"/>
              <a:t> </a:t>
            </a:r>
            <a:r>
              <a:rPr lang="en-US" altLang="en-US" sz="1700"/>
              <a:t>в</a:t>
            </a:r>
            <a:r>
              <a:rPr lang="en-US" altLang="ru-RU" sz="1700"/>
              <a:t> </a:t>
            </a:r>
            <a:r>
              <a:rPr lang="en-US" altLang="en-US" sz="1700"/>
              <a:t>него</a:t>
            </a:r>
            <a:r>
              <a:rPr lang="en-US" altLang="ru-RU" sz="1700"/>
              <a:t> </a:t>
            </a:r>
            <a:r>
              <a:rPr lang="en-US" altLang="en-US" sz="1700"/>
              <a:t>впряглись</a:t>
            </a:r>
            <a:r>
              <a:rPr lang="en-US" altLang="ru-RU" sz="1700"/>
              <a:t>;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Из</a:t>
            </a:r>
            <a:r>
              <a:rPr lang="en-US" altLang="ru-RU" sz="1700"/>
              <a:t> </a:t>
            </a:r>
            <a:r>
              <a:rPr lang="en-US" altLang="en-US" sz="1700"/>
              <a:t>кожи</a:t>
            </a:r>
            <a:r>
              <a:rPr lang="en-US" altLang="ru-RU" sz="1700"/>
              <a:t> </a:t>
            </a:r>
            <a:r>
              <a:rPr lang="en-US" altLang="en-US" sz="1700"/>
              <a:t>лезут</a:t>
            </a:r>
            <a:r>
              <a:rPr lang="en-US" altLang="ru-RU" sz="1700"/>
              <a:t> </a:t>
            </a:r>
            <a:r>
              <a:rPr lang="en-US" altLang="en-US" sz="1700"/>
              <a:t>вон</a:t>
            </a:r>
            <a:r>
              <a:rPr lang="en-US" altLang="ru-RU" sz="1700"/>
              <a:t>, </a:t>
            </a:r>
            <a:r>
              <a:rPr lang="en-US" altLang="en-US" sz="1700"/>
              <a:t>а</a:t>
            </a:r>
            <a:r>
              <a:rPr lang="en-US" altLang="ru-RU" sz="1700"/>
              <a:t> </a:t>
            </a:r>
            <a:r>
              <a:rPr lang="en-US" altLang="en-US" sz="1700"/>
              <a:t>возу</a:t>
            </a:r>
            <a:r>
              <a:rPr lang="en-US" altLang="ru-RU" sz="1700"/>
              <a:t> </a:t>
            </a:r>
            <a:r>
              <a:rPr lang="en-US" altLang="en-US" sz="1700"/>
              <a:t>всё</a:t>
            </a:r>
            <a:r>
              <a:rPr lang="en-US" altLang="ru-RU" sz="1700"/>
              <a:t> </a:t>
            </a:r>
            <a:r>
              <a:rPr lang="en-US" altLang="en-US" sz="1700"/>
              <a:t>нет</a:t>
            </a:r>
            <a:r>
              <a:rPr lang="en-US" altLang="ru-RU" sz="1700"/>
              <a:t> </a:t>
            </a:r>
            <a:r>
              <a:rPr lang="en-US" altLang="en-US" sz="1700"/>
              <a:t>ходу</a:t>
            </a:r>
            <a:r>
              <a:rPr lang="en-US" altLang="ru-RU" sz="1700"/>
              <a:t>!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Поклажа</a:t>
            </a:r>
            <a:r>
              <a:rPr lang="en-US" altLang="ru-RU" sz="1700"/>
              <a:t> </a:t>
            </a:r>
            <a:r>
              <a:rPr lang="en-US" altLang="en-US" sz="1700"/>
              <a:t>бы</a:t>
            </a:r>
            <a:r>
              <a:rPr lang="en-US" altLang="ru-RU" sz="1700"/>
              <a:t> </a:t>
            </a:r>
            <a:r>
              <a:rPr lang="en-US" altLang="en-US" sz="1700"/>
              <a:t>для</a:t>
            </a:r>
            <a:r>
              <a:rPr lang="en-US" altLang="ru-RU" sz="1700"/>
              <a:t> </a:t>
            </a:r>
            <a:r>
              <a:rPr lang="en-US" altLang="en-US" sz="1700"/>
              <a:t>них</a:t>
            </a:r>
            <a:r>
              <a:rPr lang="en-US" altLang="ru-RU" sz="1700"/>
              <a:t> </a:t>
            </a:r>
            <a:r>
              <a:rPr lang="en-US" altLang="en-US" sz="1700"/>
              <a:t>казалась</a:t>
            </a:r>
            <a:r>
              <a:rPr lang="en-US" altLang="ru-RU" sz="1700"/>
              <a:t> </a:t>
            </a:r>
            <a:r>
              <a:rPr lang="en-US" altLang="en-US" sz="1700"/>
              <a:t>и</a:t>
            </a:r>
            <a:r>
              <a:rPr lang="en-US" altLang="ru-RU" sz="1700"/>
              <a:t> </a:t>
            </a:r>
            <a:r>
              <a:rPr lang="en-US" altLang="en-US" sz="1700"/>
              <a:t>легка</a:t>
            </a:r>
            <a:r>
              <a:rPr lang="en-US" altLang="ru-RU" sz="1700"/>
              <a:t>: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Да</a:t>
            </a:r>
            <a:r>
              <a:rPr lang="en-US" altLang="ru-RU" sz="1700"/>
              <a:t> </a:t>
            </a:r>
            <a:r>
              <a:rPr lang="en-US" altLang="en-US" sz="1700"/>
              <a:t>Лебедь</a:t>
            </a:r>
            <a:r>
              <a:rPr lang="en-US" altLang="ru-RU" sz="1700"/>
              <a:t> </a:t>
            </a:r>
            <a:r>
              <a:rPr lang="en-US" altLang="en-US" sz="1700"/>
              <a:t>рвется</a:t>
            </a:r>
            <a:r>
              <a:rPr lang="en-US" altLang="ru-RU" sz="1700"/>
              <a:t> </a:t>
            </a:r>
            <a:r>
              <a:rPr lang="en-US" altLang="en-US" sz="1700"/>
              <a:t>в</a:t>
            </a:r>
            <a:r>
              <a:rPr lang="en-US" altLang="ru-RU" sz="1700"/>
              <a:t> </a:t>
            </a:r>
            <a:r>
              <a:rPr lang="en-US" altLang="en-US" sz="1700"/>
              <a:t>облака</a:t>
            </a:r>
            <a:r>
              <a:rPr lang="en-US" altLang="ru-RU" sz="1700"/>
              <a:t>,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Рак</a:t>
            </a:r>
            <a:r>
              <a:rPr lang="en-US" altLang="ru-RU" sz="1700"/>
              <a:t> </a:t>
            </a:r>
            <a:r>
              <a:rPr lang="en-US" altLang="en-US" sz="1700"/>
              <a:t>пятится</a:t>
            </a:r>
            <a:r>
              <a:rPr lang="en-US" altLang="ru-RU" sz="1700"/>
              <a:t> </a:t>
            </a:r>
            <a:r>
              <a:rPr lang="en-US" altLang="en-US" sz="1700"/>
              <a:t>назад</a:t>
            </a:r>
            <a:r>
              <a:rPr lang="en-US" altLang="ru-RU" sz="1700"/>
              <a:t>, </a:t>
            </a:r>
            <a:r>
              <a:rPr lang="en-US" altLang="en-US" sz="1700"/>
              <a:t>а</a:t>
            </a:r>
            <a:r>
              <a:rPr lang="en-US" altLang="ru-RU" sz="1700"/>
              <a:t> </a:t>
            </a:r>
            <a:r>
              <a:rPr lang="en-US" altLang="en-US" sz="1700"/>
              <a:t>Щука</a:t>
            </a:r>
            <a:r>
              <a:rPr lang="en-US" altLang="ru-RU" sz="1700"/>
              <a:t> </a:t>
            </a:r>
            <a:r>
              <a:rPr lang="en-US" altLang="en-US" sz="1700"/>
              <a:t>тянет</a:t>
            </a:r>
            <a:r>
              <a:rPr lang="en-US" altLang="ru-RU" sz="1700"/>
              <a:t> </a:t>
            </a:r>
            <a:r>
              <a:rPr lang="en-US" altLang="en-US" sz="1700"/>
              <a:t>в</a:t>
            </a:r>
            <a:r>
              <a:rPr lang="en-US" altLang="ru-RU" sz="1700"/>
              <a:t> </a:t>
            </a:r>
            <a:r>
              <a:rPr lang="en-US" altLang="en-US" sz="1700"/>
              <a:t>воду</a:t>
            </a:r>
            <a:r>
              <a:rPr lang="en-US" altLang="ru-RU" sz="1700"/>
              <a:t>.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Кто</a:t>
            </a:r>
            <a:r>
              <a:rPr lang="en-US" altLang="ru-RU" sz="1700"/>
              <a:t> </a:t>
            </a:r>
            <a:r>
              <a:rPr lang="en-US" altLang="en-US" sz="1700"/>
              <a:t>виноват</a:t>
            </a:r>
            <a:r>
              <a:rPr lang="en-US" altLang="ru-RU" sz="1700"/>
              <a:t> </a:t>
            </a:r>
            <a:r>
              <a:rPr lang="en-US" altLang="en-US" sz="1700"/>
              <a:t>из</a:t>
            </a:r>
            <a:r>
              <a:rPr lang="en-US" altLang="ru-RU" sz="1700"/>
              <a:t> </a:t>
            </a:r>
            <a:r>
              <a:rPr lang="en-US" altLang="en-US" sz="1700"/>
              <a:t>них</a:t>
            </a:r>
            <a:r>
              <a:rPr lang="en-US" altLang="ru-RU" sz="1700"/>
              <a:t>, </a:t>
            </a:r>
            <a:r>
              <a:rPr lang="en-US" altLang="en-US" sz="1700"/>
              <a:t>кто</a:t>
            </a:r>
            <a:r>
              <a:rPr lang="en-US" altLang="ru-RU" sz="1700"/>
              <a:t> </a:t>
            </a:r>
            <a:r>
              <a:rPr lang="en-US" altLang="en-US" sz="1700"/>
              <a:t>прав</a:t>
            </a:r>
            <a:r>
              <a:rPr lang="en-US" altLang="ru-RU" sz="1700"/>
              <a:t>, – </a:t>
            </a:r>
            <a:r>
              <a:rPr lang="en-US" altLang="en-US" sz="1700"/>
              <a:t>судить</a:t>
            </a:r>
            <a:r>
              <a:rPr lang="en-US" altLang="ru-RU" sz="1700"/>
              <a:t> </a:t>
            </a:r>
            <a:r>
              <a:rPr lang="en-US" altLang="en-US" sz="1700"/>
              <a:t>не</a:t>
            </a:r>
            <a:r>
              <a:rPr lang="en-US" altLang="ru-RU" sz="1700"/>
              <a:t> </a:t>
            </a:r>
            <a:r>
              <a:rPr lang="en-US" altLang="en-US" sz="1700"/>
              <a:t>нам</a:t>
            </a:r>
            <a:r>
              <a:rPr lang="en-US" altLang="ru-RU" sz="1700"/>
              <a:t>;</a:t>
            </a:r>
            <a:endParaRPr lang="en-US" altLang="ru-RU" sz="1700"/>
          </a:p>
          <a:p>
            <a:pPr marL="0" indent="0">
              <a:buNone/>
            </a:pPr>
            <a:r>
              <a:rPr lang="en-US" altLang="en-US" sz="1700"/>
              <a:t>Да</a:t>
            </a:r>
            <a:r>
              <a:rPr lang="en-US" altLang="ru-RU" sz="1700"/>
              <a:t> </a:t>
            </a:r>
            <a:r>
              <a:rPr lang="en-US" altLang="en-US" sz="1700"/>
              <a:t>только</a:t>
            </a:r>
            <a:r>
              <a:rPr lang="en-US" altLang="ru-RU" sz="1700"/>
              <a:t> </a:t>
            </a:r>
            <a:r>
              <a:rPr lang="en-US" altLang="en-US" sz="1700"/>
              <a:t>воз</a:t>
            </a:r>
            <a:r>
              <a:rPr lang="en-US" altLang="ru-RU" sz="1700"/>
              <a:t> </a:t>
            </a:r>
            <a:r>
              <a:rPr lang="en-US" altLang="en-US" sz="1700"/>
              <a:t>и</a:t>
            </a:r>
            <a:r>
              <a:rPr lang="en-US" altLang="ru-RU" sz="1700"/>
              <a:t> </a:t>
            </a:r>
            <a:r>
              <a:rPr lang="en-US" altLang="en-US" sz="1700"/>
              <a:t>ныне</a:t>
            </a:r>
            <a:r>
              <a:rPr lang="en-US" altLang="ru-RU" sz="1700"/>
              <a:t> </a:t>
            </a:r>
            <a:r>
              <a:rPr lang="en-US" altLang="en-US" sz="1700"/>
              <a:t>там</a:t>
            </a:r>
            <a:r>
              <a:rPr lang="en-US" altLang="ru-RU" sz="1700"/>
              <a:t>.</a:t>
            </a:r>
            <a:endParaRPr lang="en-US" altLang="ru-RU" sz="1700"/>
          </a:p>
          <a:p>
            <a:pPr marL="0" indent="0">
              <a:buNone/>
            </a:pPr>
            <a:r>
              <a:rPr lang="ru-RU" altLang="en-US" sz="1700" b="1"/>
              <a:t>8 класс Тема: «Ракообразные»</a:t>
            </a:r>
            <a:endParaRPr lang="en-US" altLang="ru-RU" sz="1700" b="1"/>
          </a:p>
          <a:p>
            <a:pPr marL="0" indent="0">
              <a:buNone/>
            </a:pPr>
            <a:endParaRPr lang="en-US" altLang="ru-RU" sz="1700"/>
          </a:p>
          <a:p>
            <a:pPr>
              <a:buNone/>
            </a:pPr>
            <a:endParaRPr lang="en-US" altLang="ru-RU" sz="800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471920" y="317182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pic>
        <p:nvPicPr>
          <p:cNvPr id="6" name="Изображение 5" descr="5d8105d3a0995d07710b18a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2085" y="1626870"/>
            <a:ext cx="3390265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476885"/>
            <a:ext cx="8183880" cy="1017905"/>
          </a:xfrm>
        </p:spPr>
        <p:txBody>
          <a:bodyPr>
            <a:normAutofit/>
          </a:bodyPr>
          <a:lstStyle/>
          <a:p>
            <a:pPr algn="ctr"/>
            <a:r>
              <a:rPr lang="ru-RU" sz="2220" dirty="0" smtClean="0"/>
              <a:t>«Затерянный мир» Артур Конан Дойл</a:t>
            </a:r>
            <a:endParaRPr lang="ru-RU" sz="222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360" y="1412875"/>
            <a:ext cx="4237355" cy="4536440"/>
          </a:xfrm>
        </p:spPr>
        <p:txBody>
          <a:bodyPr>
            <a:normAutofit fontScale="5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en-US" altLang="ru-RU" dirty="0"/>
              <a:t>“</a:t>
            </a:r>
            <a:r>
              <a:rPr lang="en-US" altLang="en-US" dirty="0"/>
              <a:t>Со</a:t>
            </a:r>
            <a:r>
              <a:rPr lang="en-US" altLang="ru-RU" dirty="0"/>
              <a:t> </a:t>
            </a:r>
            <a:r>
              <a:rPr lang="en-US" altLang="en-US" dirty="0"/>
              <a:t>следующей</a:t>
            </a:r>
            <a:r>
              <a:rPr lang="en-US" altLang="ru-RU" dirty="0"/>
              <a:t> </a:t>
            </a:r>
            <a:r>
              <a:rPr lang="en-US" altLang="en-US" dirty="0"/>
              <a:t>страницы</a:t>
            </a:r>
            <a:r>
              <a:rPr lang="en-US" altLang="ru-RU" dirty="0"/>
              <a:t> </a:t>
            </a:r>
            <a:r>
              <a:rPr lang="en-US" altLang="en-US" dirty="0"/>
              <a:t>альбома</a:t>
            </a:r>
            <a:r>
              <a:rPr lang="en-US" altLang="ru-RU" dirty="0"/>
              <a:t> </a:t>
            </a:r>
            <a:r>
              <a:rPr lang="en-US" altLang="en-US" dirty="0"/>
              <a:t>на</a:t>
            </a:r>
            <a:r>
              <a:rPr lang="en-US" altLang="ru-RU" dirty="0"/>
              <a:t> </a:t>
            </a:r>
            <a:r>
              <a:rPr lang="en-US" altLang="en-US" dirty="0"/>
              <a:t>меня</a:t>
            </a:r>
            <a:r>
              <a:rPr lang="en-US" altLang="ru-RU" dirty="0"/>
              <a:t> </a:t>
            </a:r>
            <a:r>
              <a:rPr lang="en-US" altLang="en-US" dirty="0"/>
              <a:t>глянуло</a:t>
            </a:r>
            <a:r>
              <a:rPr lang="en-US" altLang="ru-RU" dirty="0"/>
              <a:t> </a:t>
            </a:r>
            <a:r>
              <a:rPr lang="en-US" altLang="en-US" dirty="0"/>
              <a:t>нечто</a:t>
            </a:r>
            <a:r>
              <a:rPr lang="en-US" altLang="ru-RU" dirty="0"/>
              <a:t> </a:t>
            </a:r>
            <a:r>
              <a:rPr lang="en-US" altLang="en-US" dirty="0"/>
              <a:t>необычное</a:t>
            </a:r>
            <a:r>
              <a:rPr lang="en-US" altLang="ru-RU" dirty="0"/>
              <a:t>. </a:t>
            </a:r>
            <a:r>
              <a:rPr lang="en-US" altLang="en-US" dirty="0"/>
              <a:t>Такое</a:t>
            </a:r>
            <a:r>
              <a:rPr lang="en-US" altLang="ru-RU" dirty="0"/>
              <a:t> </a:t>
            </a:r>
            <a:r>
              <a:rPr lang="en-US" altLang="en-US" dirty="0"/>
              <a:t>чудовище</a:t>
            </a:r>
            <a:r>
              <a:rPr lang="en-US" altLang="ru-RU" dirty="0"/>
              <a:t> </a:t>
            </a:r>
            <a:r>
              <a:rPr lang="en-US" altLang="en-US" dirty="0"/>
              <a:t>могло</a:t>
            </a:r>
            <a:r>
              <a:rPr lang="en-US" altLang="ru-RU" dirty="0"/>
              <a:t> </a:t>
            </a:r>
            <a:r>
              <a:rPr lang="en-US" altLang="en-US" dirty="0"/>
              <a:t>возникнуть</a:t>
            </a:r>
            <a:r>
              <a:rPr lang="en-US" altLang="ru-RU" dirty="0"/>
              <a:t> </a:t>
            </a:r>
            <a:r>
              <a:rPr lang="en-US" altLang="en-US" dirty="0"/>
              <a:t>только</a:t>
            </a:r>
            <a:r>
              <a:rPr lang="en-US" altLang="ru-RU" dirty="0"/>
              <a:t> </a:t>
            </a:r>
            <a:r>
              <a:rPr lang="en-US" altLang="en-US" dirty="0"/>
              <a:t>в</a:t>
            </a:r>
            <a:r>
              <a:rPr lang="en-US" altLang="ru-RU" dirty="0"/>
              <a:t> </a:t>
            </a:r>
            <a:r>
              <a:rPr lang="en-US" altLang="en-US" dirty="0"/>
              <a:t>видениях</a:t>
            </a:r>
            <a:r>
              <a:rPr lang="en-US" altLang="ru-RU" dirty="0"/>
              <a:t> </a:t>
            </a:r>
            <a:r>
              <a:rPr lang="en-US" altLang="en-US" dirty="0"/>
              <a:t>курильщиков</a:t>
            </a:r>
            <a:r>
              <a:rPr lang="en-US" altLang="ru-RU" dirty="0"/>
              <a:t> </a:t>
            </a:r>
            <a:r>
              <a:rPr lang="en-US" altLang="en-US" dirty="0"/>
              <a:t>опиума</a:t>
            </a:r>
            <a:r>
              <a:rPr lang="en-US" altLang="ru-RU" dirty="0"/>
              <a:t> </a:t>
            </a:r>
            <a:r>
              <a:rPr lang="en-US" altLang="en-US" dirty="0"/>
              <a:t>или</a:t>
            </a:r>
            <a:r>
              <a:rPr lang="en-US" altLang="ru-RU" dirty="0"/>
              <a:t> </a:t>
            </a:r>
            <a:r>
              <a:rPr lang="en-US" altLang="en-US" dirty="0"/>
              <a:t>в</a:t>
            </a:r>
            <a:r>
              <a:rPr lang="en-US" altLang="ru-RU" dirty="0"/>
              <a:t> </a:t>
            </a:r>
            <a:r>
              <a:rPr lang="en-US" altLang="en-US" dirty="0"/>
              <a:t>бреду</a:t>
            </a:r>
            <a:r>
              <a:rPr lang="en-US" altLang="ru-RU" dirty="0"/>
              <a:t> </a:t>
            </a:r>
            <a:r>
              <a:rPr lang="en-US" altLang="en-US" dirty="0"/>
              <a:t>горячечного</a:t>
            </a:r>
            <a:r>
              <a:rPr lang="en-US" altLang="ru-RU" dirty="0"/>
              <a:t> </a:t>
            </a:r>
            <a:r>
              <a:rPr lang="en-US" altLang="en-US" dirty="0"/>
              <a:t>больного</a:t>
            </a:r>
            <a:r>
              <a:rPr lang="en-US" altLang="ru-RU" dirty="0"/>
              <a:t>. </a:t>
            </a:r>
            <a:r>
              <a:rPr lang="en-US" altLang="en-US" dirty="0"/>
              <a:t>Голова</a:t>
            </a:r>
            <a:r>
              <a:rPr lang="en-US" altLang="ru-RU" dirty="0"/>
              <a:t> </a:t>
            </a:r>
            <a:r>
              <a:rPr lang="en-US" altLang="en-US" dirty="0"/>
              <a:t>у</a:t>
            </a:r>
            <a:r>
              <a:rPr lang="en-US" altLang="ru-RU" dirty="0"/>
              <a:t> </a:t>
            </a:r>
            <a:r>
              <a:rPr lang="en-US" altLang="en-US" dirty="0"/>
              <a:t>него</a:t>
            </a:r>
            <a:r>
              <a:rPr lang="en-US" altLang="ru-RU" dirty="0"/>
              <a:t> </a:t>
            </a:r>
            <a:r>
              <a:rPr lang="en-US" altLang="en-US" dirty="0"/>
              <a:t>была</a:t>
            </a:r>
            <a:r>
              <a:rPr lang="en-US" altLang="ru-RU" dirty="0"/>
              <a:t> </a:t>
            </a:r>
            <a:r>
              <a:rPr lang="en-US" altLang="en-US" dirty="0"/>
              <a:t>птичья</a:t>
            </a:r>
            <a:r>
              <a:rPr lang="en-US" altLang="ru-RU" dirty="0"/>
              <a:t>, </a:t>
            </a:r>
            <a:r>
              <a:rPr lang="en-US" altLang="en-US" dirty="0"/>
              <a:t>тело</a:t>
            </a:r>
            <a:r>
              <a:rPr lang="en-US" altLang="ru-RU" dirty="0"/>
              <a:t> </a:t>
            </a:r>
            <a:r>
              <a:rPr lang="en-US" altLang="en-US" dirty="0"/>
              <a:t>как</a:t>
            </a:r>
            <a:r>
              <a:rPr lang="en-US" altLang="ru-RU" dirty="0"/>
              <a:t> </a:t>
            </a:r>
            <a:r>
              <a:rPr lang="en-US" altLang="en-US" dirty="0"/>
              <a:t>у</a:t>
            </a:r>
            <a:r>
              <a:rPr lang="en-US" altLang="ru-RU" dirty="0"/>
              <a:t> </a:t>
            </a:r>
            <a:r>
              <a:rPr lang="en-US" altLang="en-US" dirty="0"/>
              <a:t>непомерно</a:t>
            </a:r>
            <a:r>
              <a:rPr lang="en-US" altLang="ru-RU" dirty="0"/>
              <a:t> </a:t>
            </a:r>
            <a:r>
              <a:rPr lang="en-US" altLang="en-US" dirty="0"/>
              <a:t>раздувшейся</a:t>
            </a:r>
            <a:r>
              <a:rPr lang="en-US" altLang="ru-RU" dirty="0"/>
              <a:t> </a:t>
            </a:r>
            <a:r>
              <a:rPr lang="en-US" altLang="en-US" dirty="0"/>
              <a:t>ящерицы</a:t>
            </a:r>
            <a:r>
              <a:rPr lang="en-US" altLang="ru-RU" dirty="0"/>
              <a:t>, </a:t>
            </a:r>
            <a:r>
              <a:rPr lang="en-US" altLang="en-US" dirty="0"/>
              <a:t>волочащийся</a:t>
            </a:r>
            <a:r>
              <a:rPr lang="en-US" altLang="ru-RU" dirty="0"/>
              <a:t> </a:t>
            </a:r>
            <a:r>
              <a:rPr lang="en-US" altLang="en-US" dirty="0"/>
              <a:t>по</a:t>
            </a:r>
            <a:r>
              <a:rPr lang="en-US" altLang="ru-RU" dirty="0"/>
              <a:t> </a:t>
            </a:r>
            <a:r>
              <a:rPr lang="en-US" altLang="en-US" dirty="0"/>
              <a:t>земле</a:t>
            </a:r>
            <a:r>
              <a:rPr lang="en-US" altLang="ru-RU" dirty="0"/>
              <a:t> </a:t>
            </a:r>
            <a:r>
              <a:rPr lang="en-US" altLang="en-US" dirty="0"/>
              <a:t>хвост</a:t>
            </a:r>
            <a:r>
              <a:rPr lang="en-US" altLang="ru-RU" dirty="0"/>
              <a:t> </a:t>
            </a:r>
            <a:r>
              <a:rPr lang="en-US" altLang="en-US" dirty="0"/>
              <a:t>щетинился</a:t>
            </a:r>
            <a:r>
              <a:rPr lang="en-US" altLang="ru-RU" dirty="0"/>
              <a:t> </a:t>
            </a:r>
            <a:r>
              <a:rPr lang="en-US" altLang="en-US" dirty="0"/>
              <a:t>острыми</a:t>
            </a:r>
            <a:r>
              <a:rPr lang="en-US" altLang="ru-RU" dirty="0"/>
              <a:t> </a:t>
            </a:r>
            <a:r>
              <a:rPr lang="en-US" altLang="en-US" dirty="0"/>
              <a:t>иглами</a:t>
            </a:r>
            <a:r>
              <a:rPr lang="en-US" altLang="ru-RU" dirty="0"/>
              <a:t>, </a:t>
            </a:r>
            <a:r>
              <a:rPr lang="en-US" altLang="en-US" dirty="0"/>
              <a:t>а</a:t>
            </a:r>
            <a:r>
              <a:rPr lang="en-US" altLang="ru-RU" dirty="0"/>
              <a:t> </a:t>
            </a:r>
            <a:r>
              <a:rPr lang="en-US" altLang="en-US" dirty="0"/>
              <a:t>изогнутая</a:t>
            </a:r>
            <a:r>
              <a:rPr lang="en-US" altLang="ru-RU" dirty="0"/>
              <a:t> </a:t>
            </a:r>
            <a:r>
              <a:rPr lang="en-US" altLang="en-US" dirty="0"/>
              <a:t>спина</a:t>
            </a:r>
            <a:r>
              <a:rPr lang="en-US" altLang="ru-RU" dirty="0"/>
              <a:t> </a:t>
            </a:r>
            <a:r>
              <a:rPr lang="en-US" altLang="en-US" dirty="0"/>
              <a:t>была</a:t>
            </a:r>
            <a:r>
              <a:rPr lang="en-US" altLang="ru-RU" dirty="0"/>
              <a:t> </a:t>
            </a:r>
            <a:r>
              <a:rPr lang="en-US" altLang="en-US" dirty="0"/>
              <a:t>усажена</a:t>
            </a:r>
            <a:r>
              <a:rPr lang="en-US" altLang="ru-RU" dirty="0"/>
              <a:t> </a:t>
            </a:r>
            <a:r>
              <a:rPr lang="en-US" altLang="en-US" dirty="0"/>
              <a:t>высокими</a:t>
            </a:r>
            <a:r>
              <a:rPr lang="en-US" altLang="ru-RU" dirty="0"/>
              <a:t> </a:t>
            </a:r>
            <a:r>
              <a:rPr lang="en-US" altLang="en-US" dirty="0"/>
              <a:t>шипами</a:t>
            </a:r>
            <a:r>
              <a:rPr lang="en-US" altLang="ru-RU" dirty="0"/>
              <a:t>, </a:t>
            </a:r>
            <a:r>
              <a:rPr lang="en-US" altLang="en-US" dirty="0"/>
              <a:t>похожими</a:t>
            </a:r>
            <a:r>
              <a:rPr lang="en-US" altLang="ru-RU" dirty="0"/>
              <a:t> </a:t>
            </a:r>
            <a:r>
              <a:rPr lang="en-US" altLang="en-US" dirty="0"/>
              <a:t>на</a:t>
            </a:r>
            <a:r>
              <a:rPr lang="en-US" altLang="ru-RU" dirty="0"/>
              <a:t> </a:t>
            </a:r>
            <a:r>
              <a:rPr lang="en-US" altLang="en-US" dirty="0"/>
              <a:t>петушьи</a:t>
            </a:r>
            <a:r>
              <a:rPr lang="en-US" altLang="ru-RU" dirty="0"/>
              <a:t> </a:t>
            </a:r>
            <a:r>
              <a:rPr lang="en-US" altLang="en-US" dirty="0"/>
              <a:t>гребешки</a:t>
            </a:r>
            <a:r>
              <a:rPr lang="en-US" altLang="ru-RU" dirty="0"/>
              <a:t> …”</a:t>
            </a:r>
            <a:endParaRPr lang="en-US" altLang="ru-RU" dirty="0"/>
          </a:p>
          <a:p>
            <a:pPr marL="0" indent="0" algn="ctr">
              <a:buNone/>
            </a:pPr>
            <a:endParaRPr lang="en-US" altLang="ru-RU" dirty="0"/>
          </a:p>
          <a:p>
            <a:pPr marL="0" indent="0" algn="ctr">
              <a:buNone/>
            </a:pPr>
            <a:r>
              <a:rPr lang="ru-RU" altLang="en-US" b="1" dirty="0"/>
              <a:t>8 Класс Тема: «Пресмыкающиеся»</a:t>
            </a:r>
            <a:endParaRPr lang="en-US" altLang="ru-RU" b="1" dirty="0"/>
          </a:p>
          <a:p>
            <a:pPr marL="0" indent="0" algn="ctr">
              <a:buNone/>
            </a:pPr>
            <a:endParaRPr lang="en-US" altLang="ru-RU" dirty="0"/>
          </a:p>
          <a:p>
            <a:pPr algn="ctr"/>
            <a:endParaRPr lang="en-US" altLang="ru-RU" dirty="0"/>
          </a:p>
        </p:txBody>
      </p:sp>
      <p:pic>
        <p:nvPicPr>
          <p:cNvPr id="5" name="Изображение 4" descr="extinct-triceratops-dinosaur-with-natural-habitat_23-21516470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3270" y="1287780"/>
            <a:ext cx="3522980" cy="4067175"/>
          </a:xfrm>
          <a:prstGeom prst="rect">
            <a:avLst/>
          </a:prstGeom>
        </p:spPr>
      </p:pic>
      <p:pic>
        <p:nvPicPr>
          <p:cNvPr id="4" name="Изображение 3" descr="extinct-triceratops-dinosaur-with-natural-habitat_23-215164700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270" y="1617345"/>
            <a:ext cx="3743960" cy="4119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220" dirty="0" smtClean="0"/>
              <a:t>«Собачье сердце»  М.Булгаков</a:t>
            </a:r>
            <a:endParaRPr lang="ru-RU" sz="222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360" y="1700530"/>
            <a:ext cx="4736465" cy="3465195"/>
          </a:xfrm>
        </p:spPr>
        <p:txBody>
          <a:bodyPr>
            <a:normAutofit/>
          </a:bodyPr>
          <a:lstStyle/>
          <a:p>
            <a:endParaRPr lang="ru-RU" sz="1800" i="1" dirty="0" smtClean="0"/>
          </a:p>
          <a:p>
            <a:pPr marL="0" indent="0">
              <a:buNone/>
            </a:pPr>
            <a:r>
              <a:rPr lang="en-US" altLang="ru-RU" sz="1800" i="1" dirty="0"/>
              <a:t>“ ...</a:t>
            </a:r>
            <a:r>
              <a:rPr lang="en-US" altLang="en-US" sz="1800" i="1" dirty="0"/>
              <a:t>Одним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словом</a:t>
            </a:r>
            <a:r>
              <a:rPr lang="en-US" altLang="ru-RU" sz="1800" i="1" dirty="0"/>
              <a:t>, </a:t>
            </a:r>
            <a:r>
              <a:rPr lang="en-US" altLang="en-US" sz="1800" i="1" dirty="0"/>
              <a:t>гипофиз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закрытая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камера</a:t>
            </a:r>
            <a:r>
              <a:rPr lang="en-US" altLang="ru-RU" sz="1800" i="1" dirty="0"/>
              <a:t>, </a:t>
            </a:r>
            <a:r>
              <a:rPr lang="en-US" altLang="en-US" sz="1800" i="1" dirty="0"/>
              <a:t>определяющая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человеческое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данное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лицо</a:t>
            </a:r>
            <a:r>
              <a:rPr lang="en-US" altLang="ru-RU" sz="1800" i="1" dirty="0"/>
              <a:t>... </a:t>
            </a:r>
            <a:r>
              <a:rPr lang="en-US" altLang="en-US" sz="1800" i="1" dirty="0"/>
              <a:t>Это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в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миниатюре</a:t>
            </a:r>
            <a:r>
              <a:rPr lang="en-US" altLang="ru-RU" sz="1800" i="1" dirty="0"/>
              <a:t> - </a:t>
            </a:r>
            <a:r>
              <a:rPr lang="en-US" altLang="en-US" sz="1800" i="1" dirty="0"/>
              <a:t>сам</a:t>
            </a:r>
            <a:r>
              <a:rPr lang="en-US" altLang="ru-RU" sz="1800" i="1" dirty="0"/>
              <a:t> </a:t>
            </a:r>
            <a:r>
              <a:rPr lang="en-US" altLang="en-US" sz="1800" i="1" dirty="0"/>
              <a:t>мозг</a:t>
            </a:r>
            <a:r>
              <a:rPr lang="en-US" altLang="ru-RU" sz="1800" i="1" dirty="0"/>
              <a:t>...”</a:t>
            </a:r>
            <a:endParaRPr lang="en-US" altLang="ru-RU" sz="1800" i="1" dirty="0"/>
          </a:p>
          <a:p>
            <a:pPr marL="0" indent="0">
              <a:buNone/>
            </a:pPr>
            <a:endParaRPr lang="en-US" altLang="ru-RU" sz="1800" i="1" dirty="0"/>
          </a:p>
          <a:p>
            <a:pPr marL="0" indent="0">
              <a:buNone/>
            </a:pPr>
            <a:r>
              <a:rPr lang="ru-RU" altLang="en-US" sz="1800" i="1" dirty="0"/>
              <a:t> </a:t>
            </a:r>
            <a:r>
              <a:rPr lang="ru-RU" altLang="en-US" sz="1800" b="1" i="1" dirty="0"/>
              <a:t>9 класс Тема: «Железы внутренней секреции»</a:t>
            </a:r>
            <a:endParaRPr lang="ru-RU" altLang="en-US" sz="1800" b="1" i="1" dirty="0"/>
          </a:p>
        </p:txBody>
      </p:sp>
      <p:pic>
        <p:nvPicPr>
          <p:cNvPr id="5" name="Изображение 4" descr="1-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145" y="2276475"/>
            <a:ext cx="3609340" cy="3121025"/>
          </a:xfrm>
          <a:prstGeom prst="rect">
            <a:avLst/>
          </a:prstGeom>
        </p:spPr>
      </p:pic>
      <p:pic>
        <p:nvPicPr>
          <p:cNvPr id="4" name="Изображение 3" descr="1-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570" y="1887855"/>
            <a:ext cx="3510915" cy="3636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rgbClr val="C5E799"/>
      </a:lt1>
      <a:dk2>
        <a:srgbClr val="323232"/>
      </a:dk2>
      <a:lt2>
        <a:srgbClr val="E2F3CC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3513</Words>
  <Application>WPS Presentation</Application>
  <PresentationFormat>Экран (4:3)</PresentationFormat>
  <Paragraphs>146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SimSun</vt:lpstr>
      <vt:lpstr>Wingdings</vt:lpstr>
      <vt:lpstr>Wingdings 2</vt:lpstr>
      <vt:lpstr>Verdana</vt:lpstr>
      <vt:lpstr>Microsoft YaHei</vt:lpstr>
      <vt:lpstr>Arial Unicode MS</vt:lpstr>
      <vt:lpstr>Calibri</vt:lpstr>
      <vt:lpstr>Verdana</vt:lpstr>
      <vt:lpstr>Аспект</vt:lpstr>
      <vt:lpstr>Художественный текст на уроках биологии</vt:lpstr>
      <vt:lpstr>Цель: развитие интереса к предмету, усиление эмоционального аспекта при изучении биологии.    Задачи: создать условия для развития у обучающихся таких умственных действий, как мышление, эмоции;  формировать умение анализировать;  учить объяснять, аргументировать, делать выводы;  осуществлять экологическое воспитание через содержание литературных произведений. </vt:lpstr>
      <vt:lpstr>PowerPoint 演示文稿</vt:lpstr>
      <vt:lpstr>PowerPoint 演示文稿</vt:lpstr>
      <vt:lpstr>«Лягушка и Юпитер»</vt:lpstr>
      <vt:lpstr>«Бабочка» А. Фет</vt:lpstr>
      <vt:lpstr>«Лебедь, рак и щука» И.А. Крылов</vt:lpstr>
      <vt:lpstr>«Затерянный мир» Артур Конан Дойл</vt:lpstr>
      <vt:lpstr>«Собачье сердце»  М.Булгаков</vt:lpstr>
      <vt:lpstr>Загадки. Б. Заходер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литературных произведений на уроках биологии</dc:title>
  <dc:creator>home</dc:creator>
  <cp:lastModifiedBy>001</cp:lastModifiedBy>
  <cp:revision>29</cp:revision>
  <dcterms:created xsi:type="dcterms:W3CDTF">2017-01-15T08:23:00Z</dcterms:created>
  <dcterms:modified xsi:type="dcterms:W3CDTF">2025-11-19T06:53:58Z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6393CCAE7CF94D9EA340280436EBBCEF_13</vt:lpwstr>
  </property>
  <property fmtid="{D5CDD505-2E9C-101B-9397-08002B2CF9AE}" pid="3" name="KSOProductBuildVer">
    <vt:lpwstr>1049-12.2.0.23155</vt:lpwstr>
  </property>
</Properties>
</file>